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Lst>
  <p:sldSz cy="5143500" cx="9144000"/>
  <p:notesSz cx="6858000" cy="9144000"/>
  <p:embeddedFontLst>
    <p:embeddedFont>
      <p:font typeface="Nunito"/>
      <p:regular r:id="rId24"/>
      <p:bold r:id="rId25"/>
      <p:italic r:id="rId26"/>
      <p:boldItalic r:id="rId2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Nunito-regular.fntdata"/><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Nunito-italic.fntdata"/><Relationship Id="rId25" Type="http://schemas.openxmlformats.org/officeDocument/2006/relationships/font" Target="fonts/Nunito-bold.fntdata"/><Relationship Id="rId27" Type="http://schemas.openxmlformats.org/officeDocument/2006/relationships/font" Target="fonts/Nunito-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218581c91d9_1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218581c91d9_1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218581c91d9_1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218581c91d9_1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22dc132ae1a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22dc132ae1a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218581c91d9_1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218581c91d9_1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218581c91d9_1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218581c91d9_1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218581c91d9_1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218581c91d9_1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218581c91d9_1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218581c91d9_1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22dc132ae1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22dc132ae1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22dc132ae1a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22dc132ae1a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228dcd0ec37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228dcd0ec37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218581c91d9_1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218581c91d9_1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218581c91d9_1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218581c91d9_1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218581c91d9_1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218581c91d9_1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218581c91d9_1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218581c91d9_1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218581c91d9_1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218581c91d9_1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218581c91d9_1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218581c91d9_1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218581c91d9_1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218581c91d9_1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6"/>
        </a:solidFill>
      </p:bgPr>
    </p:bg>
    <p:spTree>
      <p:nvGrpSpPr>
        <p:cNvPr id="9" name="Shape 9"/>
        <p:cNvGrpSpPr/>
        <p:nvPr/>
      </p:nvGrpSpPr>
      <p:grpSpPr>
        <a:xfrm>
          <a:off x="0" y="0"/>
          <a:ext cx="0" cy="0"/>
          <a:chOff x="0" y="0"/>
          <a:chExt cx="0" cy="0"/>
        </a:xfrm>
      </p:grpSpPr>
      <p:sp>
        <p:nvSpPr>
          <p:cNvPr id="10" name="Google Shape;10;p2"/>
          <p:cNvSpPr/>
          <p:nvPr/>
        </p:nvSpPr>
        <p:spPr>
          <a:xfrm>
            <a:off x="31" y="2824500"/>
            <a:ext cx="7370400" cy="23190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3582600" y="1550700"/>
            <a:ext cx="5561400" cy="35928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rot="10800000">
            <a:off x="5058905" y="0"/>
            <a:ext cx="4085100" cy="20526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20327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 name="Google Shape;14;p2"/>
          <p:cNvGrpSpPr/>
          <p:nvPr/>
        </p:nvGrpSpPr>
        <p:grpSpPr>
          <a:xfrm>
            <a:off x="255200" y="592"/>
            <a:ext cx="2250363" cy="1044300"/>
            <a:chOff x="255200" y="592"/>
            <a:chExt cx="2250363" cy="1044300"/>
          </a:xfrm>
        </p:grpSpPr>
        <p:sp>
          <p:nvSpPr>
            <p:cNvPr id="15" name="Google Shape;15;p2"/>
            <p:cNvSpPr/>
            <p:nvPr/>
          </p:nvSpPr>
          <p:spPr>
            <a:xfrm>
              <a:off x="764063"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509632"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255200"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905395" y="592"/>
            <a:ext cx="2250363" cy="1044300"/>
            <a:chOff x="905395" y="592"/>
            <a:chExt cx="2250363" cy="1044300"/>
          </a:xfrm>
        </p:grpSpPr>
        <p:sp>
          <p:nvSpPr>
            <p:cNvPr id="19" name="Google Shape;19;p2"/>
            <p:cNvSpPr/>
            <p:nvPr/>
          </p:nvSpPr>
          <p:spPr>
            <a:xfrm>
              <a:off x="1414258"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1159826"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905395"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 name="Google Shape;22;p2"/>
          <p:cNvGrpSpPr/>
          <p:nvPr/>
        </p:nvGrpSpPr>
        <p:grpSpPr>
          <a:xfrm>
            <a:off x="7057468" y="5088"/>
            <a:ext cx="1851282" cy="752108"/>
            <a:chOff x="6917201" y="0"/>
            <a:chExt cx="2227777" cy="863400"/>
          </a:xfrm>
        </p:grpSpPr>
        <p:sp>
          <p:nvSpPr>
            <p:cNvPr id="23" name="Google Shape;23;p2"/>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 name="Google Shape;26;p2"/>
          <p:cNvGrpSpPr/>
          <p:nvPr/>
        </p:nvGrpSpPr>
        <p:grpSpPr>
          <a:xfrm>
            <a:off x="6553032" y="4217852"/>
            <a:ext cx="2389068" cy="925737"/>
            <a:chOff x="6917201" y="0"/>
            <a:chExt cx="2227777" cy="863400"/>
          </a:xfrm>
        </p:grpSpPr>
        <p:sp>
          <p:nvSpPr>
            <p:cNvPr id="27" name="Google Shape;27;p2"/>
            <p:cNvSpPr/>
            <p:nvPr/>
          </p:nvSpPr>
          <p:spPr>
            <a:xfrm>
              <a:off x="7641677"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7279439"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6917201"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 name="Google Shape;30;p2"/>
          <p:cNvGrpSpPr/>
          <p:nvPr/>
        </p:nvGrpSpPr>
        <p:grpSpPr>
          <a:xfrm>
            <a:off x="199149" y="4055652"/>
            <a:ext cx="2795414" cy="1083308"/>
            <a:chOff x="6917201" y="0"/>
            <a:chExt cx="2227777" cy="863400"/>
          </a:xfrm>
        </p:grpSpPr>
        <p:sp>
          <p:nvSpPr>
            <p:cNvPr id="31" name="Google Shape;31;p2"/>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 name="Google Shape;34;p2"/>
          <p:cNvSpPr txBox="1"/>
          <p:nvPr>
            <p:ph type="ctrTitle"/>
          </p:nvPr>
        </p:nvSpPr>
        <p:spPr>
          <a:xfrm>
            <a:off x="1858703" y="1822833"/>
            <a:ext cx="5361300" cy="14481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35" name="Google Shape;35;p2"/>
          <p:cNvSpPr txBox="1"/>
          <p:nvPr>
            <p:ph idx="1" type="subTitle"/>
          </p:nvPr>
        </p:nvSpPr>
        <p:spPr>
          <a:xfrm>
            <a:off x="1858700" y="3413158"/>
            <a:ext cx="5361300" cy="52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lt1"/>
              </a:buClr>
              <a:buSzPts val="1600"/>
              <a:buNone/>
              <a:defRPr sz="1600">
                <a:solidFill>
                  <a:schemeClr val="lt1"/>
                </a:solidFill>
              </a:defRPr>
            </a:lvl1pPr>
            <a:lvl2pPr lvl="1" algn="ctr">
              <a:lnSpc>
                <a:spcPct val="100000"/>
              </a:lnSpc>
              <a:spcBef>
                <a:spcPts val="0"/>
              </a:spcBef>
              <a:spcAft>
                <a:spcPts val="0"/>
              </a:spcAft>
              <a:buClr>
                <a:schemeClr val="lt1"/>
              </a:buClr>
              <a:buSzPts val="1600"/>
              <a:buNone/>
              <a:defRPr sz="1600">
                <a:solidFill>
                  <a:schemeClr val="lt1"/>
                </a:solidFill>
              </a:defRPr>
            </a:lvl2pPr>
            <a:lvl3pPr lvl="2" algn="ctr">
              <a:lnSpc>
                <a:spcPct val="100000"/>
              </a:lnSpc>
              <a:spcBef>
                <a:spcPts val="0"/>
              </a:spcBef>
              <a:spcAft>
                <a:spcPts val="0"/>
              </a:spcAft>
              <a:buClr>
                <a:schemeClr val="lt1"/>
              </a:buClr>
              <a:buSzPts val="1600"/>
              <a:buNone/>
              <a:defRPr sz="1600">
                <a:solidFill>
                  <a:schemeClr val="lt1"/>
                </a:solidFill>
              </a:defRPr>
            </a:lvl3pPr>
            <a:lvl4pPr lvl="3" algn="ctr">
              <a:lnSpc>
                <a:spcPct val="100000"/>
              </a:lnSpc>
              <a:spcBef>
                <a:spcPts val="0"/>
              </a:spcBef>
              <a:spcAft>
                <a:spcPts val="0"/>
              </a:spcAft>
              <a:buClr>
                <a:schemeClr val="lt1"/>
              </a:buClr>
              <a:buSzPts val="1600"/>
              <a:buNone/>
              <a:defRPr sz="1600">
                <a:solidFill>
                  <a:schemeClr val="lt1"/>
                </a:solidFill>
              </a:defRPr>
            </a:lvl4pPr>
            <a:lvl5pPr lvl="4" algn="ctr">
              <a:lnSpc>
                <a:spcPct val="100000"/>
              </a:lnSpc>
              <a:spcBef>
                <a:spcPts val="0"/>
              </a:spcBef>
              <a:spcAft>
                <a:spcPts val="0"/>
              </a:spcAft>
              <a:buClr>
                <a:schemeClr val="lt1"/>
              </a:buClr>
              <a:buSzPts val="1600"/>
              <a:buNone/>
              <a:defRPr sz="1600">
                <a:solidFill>
                  <a:schemeClr val="lt1"/>
                </a:solidFill>
              </a:defRPr>
            </a:lvl5pPr>
            <a:lvl6pPr lvl="5" algn="ctr">
              <a:lnSpc>
                <a:spcPct val="100000"/>
              </a:lnSpc>
              <a:spcBef>
                <a:spcPts val="0"/>
              </a:spcBef>
              <a:spcAft>
                <a:spcPts val="0"/>
              </a:spcAft>
              <a:buClr>
                <a:schemeClr val="lt1"/>
              </a:buClr>
              <a:buSzPts val="1600"/>
              <a:buNone/>
              <a:defRPr sz="1600">
                <a:solidFill>
                  <a:schemeClr val="lt1"/>
                </a:solidFill>
              </a:defRPr>
            </a:lvl6pPr>
            <a:lvl7pPr lvl="6" algn="ctr">
              <a:lnSpc>
                <a:spcPct val="100000"/>
              </a:lnSpc>
              <a:spcBef>
                <a:spcPts val="0"/>
              </a:spcBef>
              <a:spcAft>
                <a:spcPts val="0"/>
              </a:spcAft>
              <a:buClr>
                <a:schemeClr val="lt1"/>
              </a:buClr>
              <a:buSzPts val="1600"/>
              <a:buNone/>
              <a:defRPr sz="1600">
                <a:solidFill>
                  <a:schemeClr val="lt1"/>
                </a:solidFill>
              </a:defRPr>
            </a:lvl7pPr>
            <a:lvl8pPr lvl="7" algn="ctr">
              <a:lnSpc>
                <a:spcPct val="100000"/>
              </a:lnSpc>
              <a:spcBef>
                <a:spcPts val="0"/>
              </a:spcBef>
              <a:spcAft>
                <a:spcPts val="0"/>
              </a:spcAft>
              <a:buClr>
                <a:schemeClr val="lt1"/>
              </a:buClr>
              <a:buSzPts val="1600"/>
              <a:buNone/>
              <a:defRPr sz="1600">
                <a:solidFill>
                  <a:schemeClr val="lt1"/>
                </a:solidFill>
              </a:defRPr>
            </a:lvl8pPr>
            <a:lvl9pPr lvl="8" algn="ctr">
              <a:lnSpc>
                <a:spcPct val="100000"/>
              </a:lnSpc>
              <a:spcBef>
                <a:spcPts val="0"/>
              </a:spcBef>
              <a:spcAft>
                <a:spcPts val="0"/>
              </a:spcAft>
              <a:buClr>
                <a:schemeClr val="lt1"/>
              </a:buClr>
              <a:buSzPts val="1600"/>
              <a:buNone/>
              <a:defRPr sz="1600">
                <a:solidFill>
                  <a:schemeClr val="lt1"/>
                </a:solidFill>
              </a:defRPr>
            </a:lvl9pPr>
          </a:lstStyle>
          <a:p/>
        </p:txBody>
      </p:sp>
      <p:sp>
        <p:nvSpPr>
          <p:cNvPr id="36" name="Google Shape;36;p2"/>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09" name="Shape 109"/>
        <p:cNvGrpSpPr/>
        <p:nvPr/>
      </p:nvGrpSpPr>
      <p:grpSpPr>
        <a:xfrm>
          <a:off x="0" y="0"/>
          <a:ext cx="0" cy="0"/>
          <a:chOff x="0" y="0"/>
          <a:chExt cx="0" cy="0"/>
        </a:xfrm>
      </p:grpSpPr>
      <p:sp>
        <p:nvSpPr>
          <p:cNvPr id="110" name="Google Shape;110;p11"/>
          <p:cNvSpPr/>
          <p:nvPr/>
        </p:nvSpPr>
        <p:spPr>
          <a:xfrm flipH="1">
            <a:off x="5569200" y="2834075"/>
            <a:ext cx="3574800" cy="23094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1" name="Google Shape;111;p11"/>
          <p:cNvGrpSpPr/>
          <p:nvPr/>
        </p:nvGrpSpPr>
        <p:grpSpPr>
          <a:xfrm>
            <a:off x="5959222" y="4119576"/>
            <a:ext cx="2520952" cy="1024165"/>
            <a:chOff x="6917201" y="0"/>
            <a:chExt cx="2227777" cy="863400"/>
          </a:xfrm>
        </p:grpSpPr>
        <p:sp>
          <p:nvSpPr>
            <p:cNvPr id="112" name="Google Shape;112;p11"/>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 name="Google Shape;115;p11"/>
          <p:cNvGrpSpPr/>
          <p:nvPr/>
        </p:nvGrpSpPr>
        <p:grpSpPr>
          <a:xfrm>
            <a:off x="199149" y="2"/>
            <a:ext cx="2795414" cy="1083308"/>
            <a:chOff x="6917201" y="0"/>
            <a:chExt cx="2227777" cy="863400"/>
          </a:xfrm>
        </p:grpSpPr>
        <p:sp>
          <p:nvSpPr>
            <p:cNvPr id="116" name="Google Shape;116;p11"/>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9" name="Google Shape;119;p11"/>
          <p:cNvSpPr txBox="1"/>
          <p:nvPr>
            <p:ph hasCustomPrompt="1" type="title"/>
          </p:nvPr>
        </p:nvSpPr>
        <p:spPr>
          <a:xfrm>
            <a:off x="1385850" y="1383850"/>
            <a:ext cx="6372300" cy="13797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2"/>
              </a:buClr>
              <a:buSzPts val="8600"/>
              <a:buNone/>
              <a:defRPr sz="8600">
                <a:solidFill>
                  <a:schemeClr val="dk2"/>
                </a:solidFill>
              </a:defRPr>
            </a:lvl1pPr>
            <a:lvl2pPr lvl="1" algn="ctr">
              <a:spcBef>
                <a:spcPts val="0"/>
              </a:spcBef>
              <a:spcAft>
                <a:spcPts val="0"/>
              </a:spcAft>
              <a:buClr>
                <a:schemeClr val="dk2"/>
              </a:buClr>
              <a:buSzPts val="8600"/>
              <a:buNone/>
              <a:defRPr sz="8600">
                <a:solidFill>
                  <a:schemeClr val="dk2"/>
                </a:solidFill>
              </a:defRPr>
            </a:lvl2pPr>
            <a:lvl3pPr lvl="2" algn="ctr">
              <a:spcBef>
                <a:spcPts val="0"/>
              </a:spcBef>
              <a:spcAft>
                <a:spcPts val="0"/>
              </a:spcAft>
              <a:buClr>
                <a:schemeClr val="dk2"/>
              </a:buClr>
              <a:buSzPts val="8600"/>
              <a:buNone/>
              <a:defRPr sz="8600">
                <a:solidFill>
                  <a:schemeClr val="dk2"/>
                </a:solidFill>
              </a:defRPr>
            </a:lvl3pPr>
            <a:lvl4pPr lvl="3" algn="ctr">
              <a:spcBef>
                <a:spcPts val="0"/>
              </a:spcBef>
              <a:spcAft>
                <a:spcPts val="0"/>
              </a:spcAft>
              <a:buClr>
                <a:schemeClr val="dk2"/>
              </a:buClr>
              <a:buSzPts val="8600"/>
              <a:buNone/>
              <a:defRPr sz="8600">
                <a:solidFill>
                  <a:schemeClr val="dk2"/>
                </a:solidFill>
              </a:defRPr>
            </a:lvl4pPr>
            <a:lvl5pPr lvl="4" algn="ctr">
              <a:spcBef>
                <a:spcPts val="0"/>
              </a:spcBef>
              <a:spcAft>
                <a:spcPts val="0"/>
              </a:spcAft>
              <a:buClr>
                <a:schemeClr val="dk2"/>
              </a:buClr>
              <a:buSzPts val="8600"/>
              <a:buNone/>
              <a:defRPr sz="8600">
                <a:solidFill>
                  <a:schemeClr val="dk2"/>
                </a:solidFill>
              </a:defRPr>
            </a:lvl5pPr>
            <a:lvl6pPr lvl="5" algn="ctr">
              <a:spcBef>
                <a:spcPts val="0"/>
              </a:spcBef>
              <a:spcAft>
                <a:spcPts val="0"/>
              </a:spcAft>
              <a:buClr>
                <a:schemeClr val="dk2"/>
              </a:buClr>
              <a:buSzPts val="8600"/>
              <a:buNone/>
              <a:defRPr sz="8600">
                <a:solidFill>
                  <a:schemeClr val="dk2"/>
                </a:solidFill>
              </a:defRPr>
            </a:lvl6pPr>
            <a:lvl7pPr lvl="6" algn="ctr">
              <a:spcBef>
                <a:spcPts val="0"/>
              </a:spcBef>
              <a:spcAft>
                <a:spcPts val="0"/>
              </a:spcAft>
              <a:buClr>
                <a:schemeClr val="dk2"/>
              </a:buClr>
              <a:buSzPts val="8600"/>
              <a:buNone/>
              <a:defRPr sz="8600">
                <a:solidFill>
                  <a:schemeClr val="dk2"/>
                </a:solidFill>
              </a:defRPr>
            </a:lvl7pPr>
            <a:lvl8pPr lvl="7" algn="ctr">
              <a:spcBef>
                <a:spcPts val="0"/>
              </a:spcBef>
              <a:spcAft>
                <a:spcPts val="0"/>
              </a:spcAft>
              <a:buClr>
                <a:schemeClr val="dk2"/>
              </a:buClr>
              <a:buSzPts val="8600"/>
              <a:buNone/>
              <a:defRPr sz="8600">
                <a:solidFill>
                  <a:schemeClr val="dk2"/>
                </a:solidFill>
              </a:defRPr>
            </a:lvl8pPr>
            <a:lvl9pPr lvl="8" algn="ctr">
              <a:spcBef>
                <a:spcPts val="0"/>
              </a:spcBef>
              <a:spcAft>
                <a:spcPts val="0"/>
              </a:spcAft>
              <a:buClr>
                <a:schemeClr val="dk2"/>
              </a:buClr>
              <a:buSzPts val="8600"/>
              <a:buNone/>
              <a:defRPr sz="8600">
                <a:solidFill>
                  <a:schemeClr val="dk2"/>
                </a:solidFill>
              </a:defRPr>
            </a:lvl9pPr>
          </a:lstStyle>
          <a:p>
            <a:r>
              <a:t>xx%</a:t>
            </a:r>
          </a:p>
        </p:txBody>
      </p:sp>
      <p:sp>
        <p:nvSpPr>
          <p:cNvPr id="120" name="Google Shape;120;p11"/>
          <p:cNvSpPr txBox="1"/>
          <p:nvPr>
            <p:ph idx="1" type="body"/>
          </p:nvPr>
        </p:nvSpPr>
        <p:spPr>
          <a:xfrm>
            <a:off x="1385850" y="2863850"/>
            <a:ext cx="6372300" cy="641100"/>
          </a:xfrm>
          <a:prstGeom prst="rect">
            <a:avLst/>
          </a:prstGeom>
        </p:spPr>
        <p:txBody>
          <a:bodyPr anchorCtr="0" anchor="t" bIns="91425" lIns="91425" spcFirstLastPara="1" rIns="91425" wrap="square" tIns="91425">
            <a:normAutofit/>
          </a:bodyPr>
          <a:lstStyle>
            <a:lvl1pPr indent="-311150" lvl="0" marL="457200" algn="ctr">
              <a:spcBef>
                <a:spcPts val="0"/>
              </a:spcBef>
              <a:spcAft>
                <a:spcPts val="0"/>
              </a:spcAft>
              <a:buSzPts val="1300"/>
              <a:buChar char="●"/>
              <a:defRPr/>
            </a:lvl1pPr>
            <a:lvl2pPr indent="-298450" lvl="1" marL="914400" algn="ctr">
              <a:spcBef>
                <a:spcPts val="0"/>
              </a:spcBef>
              <a:spcAft>
                <a:spcPts val="0"/>
              </a:spcAft>
              <a:buSzPts val="1100"/>
              <a:buChar char="○"/>
              <a:defRPr/>
            </a:lvl2pPr>
            <a:lvl3pPr indent="-298450" lvl="2" marL="1371600" algn="ctr">
              <a:spcBef>
                <a:spcPts val="0"/>
              </a:spcBef>
              <a:spcAft>
                <a:spcPts val="0"/>
              </a:spcAft>
              <a:buSzPts val="1100"/>
              <a:buChar char="■"/>
              <a:defRPr/>
            </a:lvl3pPr>
            <a:lvl4pPr indent="-298450" lvl="3" marL="1828800" algn="ctr">
              <a:spcBef>
                <a:spcPts val="0"/>
              </a:spcBef>
              <a:spcAft>
                <a:spcPts val="0"/>
              </a:spcAft>
              <a:buSzPts val="1100"/>
              <a:buChar char="●"/>
              <a:defRPr/>
            </a:lvl4pPr>
            <a:lvl5pPr indent="-298450" lvl="4" marL="2286000" algn="ctr">
              <a:spcBef>
                <a:spcPts val="0"/>
              </a:spcBef>
              <a:spcAft>
                <a:spcPts val="0"/>
              </a:spcAft>
              <a:buSzPts val="1100"/>
              <a:buChar char="○"/>
              <a:defRPr/>
            </a:lvl5pPr>
            <a:lvl6pPr indent="-298450" lvl="5" marL="2743200" algn="ctr">
              <a:spcBef>
                <a:spcPts val="0"/>
              </a:spcBef>
              <a:spcAft>
                <a:spcPts val="0"/>
              </a:spcAft>
              <a:buSzPts val="1100"/>
              <a:buChar char="■"/>
              <a:defRPr/>
            </a:lvl6pPr>
            <a:lvl7pPr indent="-298450" lvl="6" marL="3200400" algn="ctr">
              <a:spcBef>
                <a:spcPts val="0"/>
              </a:spcBef>
              <a:spcAft>
                <a:spcPts val="0"/>
              </a:spcAft>
              <a:buSzPts val="1100"/>
              <a:buChar char="●"/>
              <a:defRPr/>
            </a:lvl7pPr>
            <a:lvl8pPr indent="-298450" lvl="7" marL="3657600" algn="ctr">
              <a:spcBef>
                <a:spcPts val="0"/>
              </a:spcBef>
              <a:spcAft>
                <a:spcPts val="0"/>
              </a:spcAft>
              <a:buSzPts val="1100"/>
              <a:buChar char="○"/>
              <a:defRPr/>
            </a:lvl8pPr>
            <a:lvl9pPr indent="-298450" lvl="8" marL="4114800" algn="ctr">
              <a:spcBef>
                <a:spcPts val="0"/>
              </a:spcBef>
              <a:spcAft>
                <a:spcPts val="0"/>
              </a:spcAft>
              <a:buSzPts val="1100"/>
              <a:buChar char="■"/>
              <a:defRPr/>
            </a:lvl9pPr>
          </a:lstStyle>
          <a:p/>
        </p:txBody>
      </p:sp>
      <p:sp>
        <p:nvSpPr>
          <p:cNvPr id="121" name="Google Shape;121;p11"/>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2" name="Shape 122"/>
        <p:cNvGrpSpPr/>
        <p:nvPr/>
      </p:nvGrpSpPr>
      <p:grpSpPr>
        <a:xfrm>
          <a:off x="0" y="0"/>
          <a:ext cx="0" cy="0"/>
          <a:chOff x="0" y="0"/>
          <a:chExt cx="0" cy="0"/>
        </a:xfrm>
      </p:grpSpPr>
      <p:sp>
        <p:nvSpPr>
          <p:cNvPr id="123" name="Google Shape;123;p12"/>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3"/>
        </a:solidFill>
      </p:bgPr>
    </p:bg>
    <p:spTree>
      <p:nvGrpSpPr>
        <p:cNvPr id="37" name="Shape 37"/>
        <p:cNvGrpSpPr/>
        <p:nvPr/>
      </p:nvGrpSpPr>
      <p:grpSpPr>
        <a:xfrm>
          <a:off x="0" y="0"/>
          <a:ext cx="0" cy="0"/>
          <a:chOff x="0" y="0"/>
          <a:chExt cx="0" cy="0"/>
        </a:xfrm>
      </p:grpSpPr>
      <p:sp>
        <p:nvSpPr>
          <p:cNvPr id="38" name="Google Shape;38;p3"/>
          <p:cNvSpPr/>
          <p:nvPr/>
        </p:nvSpPr>
        <p:spPr>
          <a:xfrm flipH="1">
            <a:off x="4757100" y="2309400"/>
            <a:ext cx="4386900" cy="28341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 name="Google Shape;39;p3"/>
          <p:cNvGrpSpPr/>
          <p:nvPr/>
        </p:nvGrpSpPr>
        <p:grpSpPr>
          <a:xfrm>
            <a:off x="5594191" y="3961115"/>
            <a:ext cx="2910145" cy="1182340"/>
            <a:chOff x="6917201" y="0"/>
            <a:chExt cx="2227777" cy="863400"/>
          </a:xfrm>
        </p:grpSpPr>
        <p:sp>
          <p:nvSpPr>
            <p:cNvPr id="40" name="Google Shape;40;p3"/>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 name="Google Shape;43;p3"/>
          <p:cNvGrpSpPr/>
          <p:nvPr/>
        </p:nvGrpSpPr>
        <p:grpSpPr>
          <a:xfrm>
            <a:off x="199149" y="2"/>
            <a:ext cx="2795414" cy="1083308"/>
            <a:chOff x="6917201" y="0"/>
            <a:chExt cx="2227777" cy="863400"/>
          </a:xfrm>
        </p:grpSpPr>
        <p:sp>
          <p:nvSpPr>
            <p:cNvPr id="44" name="Google Shape;44;p3"/>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3"/>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3"/>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 name="Google Shape;47;p3"/>
          <p:cNvSpPr txBox="1"/>
          <p:nvPr>
            <p:ph type="title"/>
          </p:nvPr>
        </p:nvSpPr>
        <p:spPr>
          <a:xfrm>
            <a:off x="1888684" y="1746100"/>
            <a:ext cx="5377500" cy="16461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2"/>
              </a:buClr>
              <a:buSzPts val="3200"/>
              <a:buNone/>
              <a:defRPr sz="3200">
                <a:solidFill>
                  <a:schemeClr val="dk2"/>
                </a:solidFill>
              </a:defRPr>
            </a:lvl1pPr>
            <a:lvl2pPr lvl="1" algn="ctr">
              <a:spcBef>
                <a:spcPts val="0"/>
              </a:spcBef>
              <a:spcAft>
                <a:spcPts val="0"/>
              </a:spcAft>
              <a:buClr>
                <a:schemeClr val="dk2"/>
              </a:buClr>
              <a:buSzPts val="3200"/>
              <a:buNone/>
              <a:defRPr sz="3200">
                <a:solidFill>
                  <a:schemeClr val="dk2"/>
                </a:solidFill>
              </a:defRPr>
            </a:lvl2pPr>
            <a:lvl3pPr lvl="2" algn="ctr">
              <a:spcBef>
                <a:spcPts val="0"/>
              </a:spcBef>
              <a:spcAft>
                <a:spcPts val="0"/>
              </a:spcAft>
              <a:buClr>
                <a:schemeClr val="dk2"/>
              </a:buClr>
              <a:buSzPts val="3200"/>
              <a:buNone/>
              <a:defRPr sz="3200">
                <a:solidFill>
                  <a:schemeClr val="dk2"/>
                </a:solidFill>
              </a:defRPr>
            </a:lvl3pPr>
            <a:lvl4pPr lvl="3" algn="ctr">
              <a:spcBef>
                <a:spcPts val="0"/>
              </a:spcBef>
              <a:spcAft>
                <a:spcPts val="0"/>
              </a:spcAft>
              <a:buClr>
                <a:schemeClr val="dk2"/>
              </a:buClr>
              <a:buSzPts val="3200"/>
              <a:buNone/>
              <a:defRPr sz="3200">
                <a:solidFill>
                  <a:schemeClr val="dk2"/>
                </a:solidFill>
              </a:defRPr>
            </a:lvl4pPr>
            <a:lvl5pPr lvl="4" algn="ctr">
              <a:spcBef>
                <a:spcPts val="0"/>
              </a:spcBef>
              <a:spcAft>
                <a:spcPts val="0"/>
              </a:spcAft>
              <a:buClr>
                <a:schemeClr val="dk2"/>
              </a:buClr>
              <a:buSzPts val="3200"/>
              <a:buNone/>
              <a:defRPr sz="3200">
                <a:solidFill>
                  <a:schemeClr val="dk2"/>
                </a:solidFill>
              </a:defRPr>
            </a:lvl5pPr>
            <a:lvl6pPr lvl="5" algn="ctr">
              <a:spcBef>
                <a:spcPts val="0"/>
              </a:spcBef>
              <a:spcAft>
                <a:spcPts val="0"/>
              </a:spcAft>
              <a:buClr>
                <a:schemeClr val="dk2"/>
              </a:buClr>
              <a:buSzPts val="3200"/>
              <a:buNone/>
              <a:defRPr sz="3200">
                <a:solidFill>
                  <a:schemeClr val="dk2"/>
                </a:solidFill>
              </a:defRPr>
            </a:lvl6pPr>
            <a:lvl7pPr lvl="6" algn="ctr">
              <a:spcBef>
                <a:spcPts val="0"/>
              </a:spcBef>
              <a:spcAft>
                <a:spcPts val="0"/>
              </a:spcAft>
              <a:buClr>
                <a:schemeClr val="dk2"/>
              </a:buClr>
              <a:buSzPts val="3200"/>
              <a:buNone/>
              <a:defRPr sz="3200">
                <a:solidFill>
                  <a:schemeClr val="dk2"/>
                </a:solidFill>
              </a:defRPr>
            </a:lvl7pPr>
            <a:lvl8pPr lvl="7" algn="ctr">
              <a:spcBef>
                <a:spcPts val="0"/>
              </a:spcBef>
              <a:spcAft>
                <a:spcPts val="0"/>
              </a:spcAft>
              <a:buClr>
                <a:schemeClr val="dk2"/>
              </a:buClr>
              <a:buSzPts val="3200"/>
              <a:buNone/>
              <a:defRPr sz="3200">
                <a:solidFill>
                  <a:schemeClr val="dk2"/>
                </a:solidFill>
              </a:defRPr>
            </a:lvl8pPr>
            <a:lvl9pPr lvl="8" algn="ctr">
              <a:spcBef>
                <a:spcPts val="0"/>
              </a:spcBef>
              <a:spcAft>
                <a:spcPts val="0"/>
              </a:spcAft>
              <a:buClr>
                <a:schemeClr val="dk2"/>
              </a:buClr>
              <a:buSzPts val="3200"/>
              <a:buNone/>
              <a:defRPr sz="3200">
                <a:solidFill>
                  <a:schemeClr val="dk2"/>
                </a:solidFill>
              </a:defRPr>
            </a:lvl9pPr>
          </a:lstStyle>
          <a:p/>
        </p:txBody>
      </p:sp>
      <p:sp>
        <p:nvSpPr>
          <p:cNvPr id="48" name="Google Shape;48;p3"/>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dk2"/>
        </a:solidFill>
      </p:bgPr>
    </p:bg>
    <p:spTree>
      <p:nvGrpSpPr>
        <p:cNvPr id="49" name="Shape 49"/>
        <p:cNvGrpSpPr/>
        <p:nvPr/>
      </p:nvGrpSpPr>
      <p:grpSpPr>
        <a:xfrm>
          <a:off x="0" y="0"/>
          <a:ext cx="0" cy="0"/>
          <a:chOff x="0" y="0"/>
          <a:chExt cx="0" cy="0"/>
        </a:xfrm>
      </p:grpSpPr>
      <p:sp>
        <p:nvSpPr>
          <p:cNvPr id="50" name="Google Shape;50;p4"/>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54" name="Google Shape;54;p4"/>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5" name="Google Shape;55;p4"/>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solidFill>
          <a:schemeClr val="dk2"/>
        </a:solidFill>
      </p:bgPr>
    </p:bg>
    <p:spTree>
      <p:nvGrpSpPr>
        <p:cNvPr id="56" name="Shape 56"/>
        <p:cNvGrpSpPr/>
        <p:nvPr/>
      </p:nvGrpSpPr>
      <p:grpSpPr>
        <a:xfrm>
          <a:off x="0" y="0"/>
          <a:ext cx="0" cy="0"/>
          <a:chOff x="0" y="0"/>
          <a:chExt cx="0" cy="0"/>
        </a:xfrm>
      </p:grpSpPr>
      <p:sp>
        <p:nvSpPr>
          <p:cNvPr id="57" name="Google Shape;57;p5"/>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5"/>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5"/>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1" name="Google Shape;61;p5"/>
          <p:cNvSpPr txBox="1"/>
          <p:nvPr>
            <p:ph idx="1" type="body"/>
          </p:nvPr>
        </p:nvSpPr>
        <p:spPr>
          <a:xfrm>
            <a:off x="819150" y="1990725"/>
            <a:ext cx="36861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2" name="Google Shape;62;p5"/>
          <p:cNvSpPr txBox="1"/>
          <p:nvPr>
            <p:ph idx="2" type="body"/>
          </p:nvPr>
        </p:nvSpPr>
        <p:spPr>
          <a:xfrm>
            <a:off x="4638675" y="1990725"/>
            <a:ext cx="36861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3" name="Google Shape;63;p5"/>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solidFill>
          <a:schemeClr val="dk2"/>
        </a:solidFill>
      </p:bgPr>
    </p:bg>
    <p:spTree>
      <p:nvGrpSpPr>
        <p:cNvPr id="64" name="Shape 64"/>
        <p:cNvGrpSpPr/>
        <p:nvPr/>
      </p:nvGrpSpPr>
      <p:grpSpPr>
        <a:xfrm>
          <a:off x="0" y="0"/>
          <a:ext cx="0" cy="0"/>
          <a:chOff x="0" y="0"/>
          <a:chExt cx="0" cy="0"/>
        </a:xfrm>
      </p:grpSpPr>
      <p:sp>
        <p:nvSpPr>
          <p:cNvPr id="65" name="Google Shape;65;p6"/>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6"/>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6"/>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6"/>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9" name="Google Shape;69;p6"/>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solidFill>
          <a:schemeClr val="accent3"/>
        </a:solidFill>
      </p:bgPr>
    </p:bg>
    <p:spTree>
      <p:nvGrpSpPr>
        <p:cNvPr id="70" name="Shape 70"/>
        <p:cNvGrpSpPr/>
        <p:nvPr/>
      </p:nvGrpSpPr>
      <p:grpSpPr>
        <a:xfrm>
          <a:off x="0" y="0"/>
          <a:ext cx="0" cy="0"/>
          <a:chOff x="0" y="0"/>
          <a:chExt cx="0" cy="0"/>
        </a:xfrm>
      </p:grpSpPr>
      <p:sp>
        <p:nvSpPr>
          <p:cNvPr id="71" name="Google Shape;71;p7"/>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7"/>
          <p:cNvSpPr/>
          <p:nvPr/>
        </p:nvSpPr>
        <p:spPr>
          <a:xfrm>
            <a:off x="31" y="2824500"/>
            <a:ext cx="7370400" cy="23190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7"/>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7"/>
          <p:cNvSpPr txBox="1"/>
          <p:nvPr>
            <p:ph type="title"/>
          </p:nvPr>
        </p:nvSpPr>
        <p:spPr>
          <a:xfrm>
            <a:off x="819150" y="845600"/>
            <a:ext cx="3709200" cy="13830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75" name="Google Shape;75;p7"/>
          <p:cNvSpPr txBox="1"/>
          <p:nvPr>
            <p:ph idx="1" type="body"/>
          </p:nvPr>
        </p:nvSpPr>
        <p:spPr>
          <a:xfrm>
            <a:off x="830700" y="2319050"/>
            <a:ext cx="3709200" cy="21198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76" name="Google Shape;76;p7"/>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1"/>
        </a:solidFill>
      </p:bgPr>
    </p:bg>
    <p:spTree>
      <p:nvGrpSpPr>
        <p:cNvPr id="77" name="Shape 77"/>
        <p:cNvGrpSpPr/>
        <p:nvPr/>
      </p:nvGrpSpPr>
      <p:grpSpPr>
        <a:xfrm>
          <a:off x="0" y="0"/>
          <a:ext cx="0" cy="0"/>
          <a:chOff x="0" y="0"/>
          <a:chExt cx="0" cy="0"/>
        </a:xfrm>
      </p:grpSpPr>
      <p:sp>
        <p:nvSpPr>
          <p:cNvPr id="78" name="Google Shape;78;p8"/>
          <p:cNvSpPr/>
          <p:nvPr/>
        </p:nvSpPr>
        <p:spPr>
          <a:xfrm>
            <a:off x="0" y="2823144"/>
            <a:ext cx="7369200" cy="23169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flipH="1">
            <a:off x="3583210" y="1554113"/>
            <a:ext cx="5560500" cy="35895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 name="Google Shape;80;p8"/>
          <p:cNvGrpSpPr/>
          <p:nvPr/>
        </p:nvGrpSpPr>
        <p:grpSpPr>
          <a:xfrm>
            <a:off x="255991" y="-118"/>
            <a:ext cx="2251347" cy="1043408"/>
            <a:chOff x="3961956" y="4383950"/>
            <a:chExt cx="1160548" cy="548700"/>
          </a:xfrm>
        </p:grpSpPr>
        <p:sp>
          <p:nvSpPr>
            <p:cNvPr id="81" name="Google Shape;81;p8"/>
            <p:cNvSpPr/>
            <p:nvPr/>
          </p:nvSpPr>
          <p:spPr>
            <a:xfrm>
              <a:off x="4224904"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a:off x="4093430"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a:off x="3961956"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 name="Google Shape;84;p8"/>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 name="Google Shape;85;p8"/>
          <p:cNvGrpSpPr/>
          <p:nvPr/>
        </p:nvGrpSpPr>
        <p:grpSpPr>
          <a:xfrm>
            <a:off x="34934" y="4522125"/>
            <a:ext cx="1593306" cy="617072"/>
            <a:chOff x="6917201" y="0"/>
            <a:chExt cx="2227777" cy="863400"/>
          </a:xfrm>
        </p:grpSpPr>
        <p:sp>
          <p:nvSpPr>
            <p:cNvPr id="86" name="Google Shape;86;p8"/>
            <p:cNvSpPr/>
            <p:nvPr/>
          </p:nvSpPr>
          <p:spPr>
            <a:xfrm>
              <a:off x="7641677"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a:off x="7279439"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a:off x="6917201"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 name="Google Shape;89;p8"/>
          <p:cNvGrpSpPr/>
          <p:nvPr/>
        </p:nvGrpSpPr>
        <p:grpSpPr>
          <a:xfrm>
            <a:off x="5886353" y="1243"/>
            <a:ext cx="3257455" cy="1261514"/>
            <a:chOff x="6917201" y="0"/>
            <a:chExt cx="2227777" cy="863400"/>
          </a:xfrm>
        </p:grpSpPr>
        <p:sp>
          <p:nvSpPr>
            <p:cNvPr id="90" name="Google Shape;90;p8"/>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8"/>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8"/>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 name="Google Shape;93;p8"/>
          <p:cNvSpPr txBox="1"/>
          <p:nvPr>
            <p:ph type="title"/>
          </p:nvPr>
        </p:nvSpPr>
        <p:spPr>
          <a:xfrm>
            <a:off x="1393929" y="1301146"/>
            <a:ext cx="6366900" cy="25392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200"/>
              <a:buNone/>
              <a:defRPr sz="3200"/>
            </a:lvl1pPr>
            <a:lvl2pPr lvl="1" algn="ctr">
              <a:spcBef>
                <a:spcPts val="0"/>
              </a:spcBef>
              <a:spcAft>
                <a:spcPts val="0"/>
              </a:spcAft>
              <a:buSzPts val="3200"/>
              <a:buNone/>
              <a:defRPr sz="3200"/>
            </a:lvl2pPr>
            <a:lvl3pPr lvl="2" algn="ctr">
              <a:spcBef>
                <a:spcPts val="0"/>
              </a:spcBef>
              <a:spcAft>
                <a:spcPts val="0"/>
              </a:spcAft>
              <a:buSzPts val="3200"/>
              <a:buNone/>
              <a:defRPr sz="3200"/>
            </a:lvl3pPr>
            <a:lvl4pPr lvl="3" algn="ctr">
              <a:spcBef>
                <a:spcPts val="0"/>
              </a:spcBef>
              <a:spcAft>
                <a:spcPts val="0"/>
              </a:spcAft>
              <a:buSzPts val="3200"/>
              <a:buNone/>
              <a:defRPr sz="3200"/>
            </a:lvl4pPr>
            <a:lvl5pPr lvl="4" algn="ctr">
              <a:spcBef>
                <a:spcPts val="0"/>
              </a:spcBef>
              <a:spcAft>
                <a:spcPts val="0"/>
              </a:spcAft>
              <a:buSzPts val="3200"/>
              <a:buNone/>
              <a:defRPr sz="3200"/>
            </a:lvl5pPr>
            <a:lvl6pPr lvl="5" algn="ctr">
              <a:spcBef>
                <a:spcPts val="0"/>
              </a:spcBef>
              <a:spcAft>
                <a:spcPts val="0"/>
              </a:spcAft>
              <a:buSzPts val="3200"/>
              <a:buNone/>
              <a:defRPr sz="3200"/>
            </a:lvl6pPr>
            <a:lvl7pPr lvl="6" algn="ctr">
              <a:spcBef>
                <a:spcPts val="0"/>
              </a:spcBef>
              <a:spcAft>
                <a:spcPts val="0"/>
              </a:spcAft>
              <a:buSzPts val="3200"/>
              <a:buNone/>
              <a:defRPr sz="3200"/>
            </a:lvl7pPr>
            <a:lvl8pPr lvl="7" algn="ctr">
              <a:spcBef>
                <a:spcPts val="0"/>
              </a:spcBef>
              <a:spcAft>
                <a:spcPts val="0"/>
              </a:spcAft>
              <a:buSzPts val="3200"/>
              <a:buNone/>
              <a:defRPr sz="3200"/>
            </a:lvl8pPr>
            <a:lvl9pPr lvl="8" algn="ctr">
              <a:spcBef>
                <a:spcPts val="0"/>
              </a:spcBef>
              <a:spcAft>
                <a:spcPts val="0"/>
              </a:spcAft>
              <a:buSzPts val="3200"/>
              <a:buNone/>
              <a:defRPr sz="3200"/>
            </a:lvl9pPr>
          </a:lstStyle>
          <a:p/>
        </p:txBody>
      </p:sp>
      <p:sp>
        <p:nvSpPr>
          <p:cNvPr id="94" name="Google Shape;94;p8"/>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dk2"/>
        </a:solidFill>
      </p:bgPr>
    </p:bg>
    <p:spTree>
      <p:nvGrpSpPr>
        <p:cNvPr id="95" name="Shape 95"/>
        <p:cNvGrpSpPr/>
        <p:nvPr/>
      </p:nvGrpSpPr>
      <p:grpSpPr>
        <a:xfrm>
          <a:off x="0" y="0"/>
          <a:ext cx="0" cy="0"/>
          <a:chOff x="0" y="0"/>
          <a:chExt cx="0" cy="0"/>
        </a:xfrm>
      </p:grpSpPr>
      <p:sp>
        <p:nvSpPr>
          <p:cNvPr id="96" name="Google Shape;96;p9"/>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9"/>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9"/>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9"/>
          <p:cNvSpPr txBox="1"/>
          <p:nvPr>
            <p:ph type="title"/>
          </p:nvPr>
        </p:nvSpPr>
        <p:spPr>
          <a:xfrm>
            <a:off x="819150" y="845600"/>
            <a:ext cx="6424200" cy="7050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100" name="Google Shape;100;p9"/>
          <p:cNvSpPr txBox="1"/>
          <p:nvPr>
            <p:ph idx="1" type="subTitle"/>
          </p:nvPr>
        </p:nvSpPr>
        <p:spPr>
          <a:xfrm>
            <a:off x="819150" y="1550700"/>
            <a:ext cx="5859900" cy="3936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101" name="Google Shape;101;p9"/>
          <p:cNvSpPr txBox="1"/>
          <p:nvPr>
            <p:ph idx="2" type="body"/>
          </p:nvPr>
        </p:nvSpPr>
        <p:spPr>
          <a:xfrm>
            <a:off x="819150" y="2467050"/>
            <a:ext cx="5859900" cy="209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02" name="Google Shape;102;p9"/>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chemeClr val="accent1"/>
        </a:solidFill>
      </p:bgPr>
    </p:bg>
    <p:spTree>
      <p:nvGrpSpPr>
        <p:cNvPr id="103" name="Shape 103"/>
        <p:cNvGrpSpPr/>
        <p:nvPr/>
      </p:nvGrpSpPr>
      <p:grpSpPr>
        <a:xfrm>
          <a:off x="0" y="0"/>
          <a:ext cx="0" cy="0"/>
          <a:chOff x="0" y="0"/>
          <a:chExt cx="0" cy="0"/>
        </a:xfrm>
      </p:grpSpPr>
      <p:sp>
        <p:nvSpPr>
          <p:cNvPr id="104" name="Google Shape;104;p10"/>
          <p:cNvSpPr/>
          <p:nvPr/>
        </p:nvSpPr>
        <p:spPr>
          <a:xfrm>
            <a:off x="31" y="2824500"/>
            <a:ext cx="7370400" cy="23190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0"/>
          <p:cNvSpPr/>
          <p:nvPr/>
        </p:nvSpPr>
        <p:spPr>
          <a:xfrm flipH="1">
            <a:off x="3582600" y="1550700"/>
            <a:ext cx="5561400" cy="35928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0"/>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0"/>
          <p:cNvSpPr txBox="1"/>
          <p:nvPr>
            <p:ph idx="1" type="body"/>
          </p:nvPr>
        </p:nvSpPr>
        <p:spPr>
          <a:xfrm>
            <a:off x="328025" y="4163500"/>
            <a:ext cx="7415100" cy="605100"/>
          </a:xfrm>
          <a:prstGeom prst="rect">
            <a:avLst/>
          </a:prstGeom>
        </p:spPr>
        <p:txBody>
          <a:bodyPr anchorCtr="0" anchor="b"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08" name="Google Shape;108;p10"/>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hift">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1pPr>
            <a:lvl2pPr lvl="1">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2pPr>
            <a:lvl3pPr lvl="2">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3pPr>
            <a:lvl4pPr lvl="3">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4pPr>
            <a:lvl5pPr lvl="4">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5pPr>
            <a:lvl6pPr lvl="5">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6pPr>
            <a:lvl7pPr lvl="6">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7pPr>
            <a:lvl8pPr lvl="7">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8pPr>
            <a:lvl9pPr lvl="8">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9pPr>
          </a:lstStyle>
          <a:p/>
        </p:txBody>
      </p:sp>
      <p:sp>
        <p:nvSpPr>
          <p:cNvPr id="7" name="Google Shape;7;p1"/>
          <p:cNvSpPr txBox="1"/>
          <p:nvPr>
            <p:ph idx="1" type="body"/>
          </p:nvPr>
        </p:nvSpPr>
        <p:spPr>
          <a:xfrm>
            <a:off x="311700" y="1152475"/>
            <a:ext cx="8520600" cy="33912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Calibri"/>
              <a:buChar char="●"/>
              <a:defRPr sz="1300">
                <a:solidFill>
                  <a:schemeClr val="dk2"/>
                </a:solidFill>
                <a:latin typeface="Calibri"/>
                <a:ea typeface="Calibri"/>
                <a:cs typeface="Calibri"/>
                <a:sym typeface="Calibri"/>
              </a:defRPr>
            </a:lvl1pPr>
            <a:lvl2pPr indent="-298450" lvl="1" marL="9144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2pPr>
            <a:lvl3pPr indent="-298450" lvl="2" marL="13716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3pPr>
            <a:lvl4pPr indent="-298450" lvl="3" marL="18288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4pPr>
            <a:lvl5pPr indent="-298450" lvl="4" marL="22860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5pPr>
            <a:lvl6pPr indent="-298450" lvl="5" marL="27432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6pPr>
            <a:lvl7pPr indent="-298450" lvl="6" marL="32004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7pPr>
            <a:lvl8pPr indent="-298450" lvl="7" marL="36576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8pPr>
            <a:lvl9pPr indent="-298450" lvl="8" marL="41148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9pPr>
          </a:lstStyle>
          <a:p/>
        </p:txBody>
      </p:sp>
      <p:sp>
        <p:nvSpPr>
          <p:cNvPr id="8" name="Google Shape;8;p1"/>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Nunito"/>
                <a:ea typeface="Nunito"/>
                <a:cs typeface="Nunito"/>
                <a:sym typeface="Nunito"/>
              </a:defRPr>
            </a:lvl1pPr>
            <a:lvl2pPr lvl="1" algn="r">
              <a:buNone/>
              <a:defRPr sz="1000">
                <a:solidFill>
                  <a:schemeClr val="dk2"/>
                </a:solidFill>
                <a:latin typeface="Nunito"/>
                <a:ea typeface="Nunito"/>
                <a:cs typeface="Nunito"/>
                <a:sym typeface="Nunito"/>
              </a:defRPr>
            </a:lvl2pPr>
            <a:lvl3pPr lvl="2" algn="r">
              <a:buNone/>
              <a:defRPr sz="1000">
                <a:solidFill>
                  <a:schemeClr val="dk2"/>
                </a:solidFill>
                <a:latin typeface="Nunito"/>
                <a:ea typeface="Nunito"/>
                <a:cs typeface="Nunito"/>
                <a:sym typeface="Nunito"/>
              </a:defRPr>
            </a:lvl3pPr>
            <a:lvl4pPr lvl="3" algn="r">
              <a:buNone/>
              <a:defRPr sz="1000">
                <a:solidFill>
                  <a:schemeClr val="dk2"/>
                </a:solidFill>
                <a:latin typeface="Nunito"/>
                <a:ea typeface="Nunito"/>
                <a:cs typeface="Nunito"/>
                <a:sym typeface="Nunito"/>
              </a:defRPr>
            </a:lvl4pPr>
            <a:lvl5pPr lvl="4" algn="r">
              <a:buNone/>
              <a:defRPr sz="1000">
                <a:solidFill>
                  <a:schemeClr val="dk2"/>
                </a:solidFill>
                <a:latin typeface="Nunito"/>
                <a:ea typeface="Nunito"/>
                <a:cs typeface="Nunito"/>
                <a:sym typeface="Nunito"/>
              </a:defRPr>
            </a:lvl5pPr>
            <a:lvl6pPr lvl="5" algn="r">
              <a:buNone/>
              <a:defRPr sz="1000">
                <a:solidFill>
                  <a:schemeClr val="dk2"/>
                </a:solidFill>
                <a:latin typeface="Nunito"/>
                <a:ea typeface="Nunito"/>
                <a:cs typeface="Nunito"/>
                <a:sym typeface="Nunito"/>
              </a:defRPr>
            </a:lvl6pPr>
            <a:lvl7pPr lvl="6" algn="r">
              <a:buNone/>
              <a:defRPr sz="1000">
                <a:solidFill>
                  <a:schemeClr val="dk2"/>
                </a:solidFill>
                <a:latin typeface="Nunito"/>
                <a:ea typeface="Nunito"/>
                <a:cs typeface="Nunito"/>
                <a:sym typeface="Nunito"/>
              </a:defRPr>
            </a:lvl7pPr>
            <a:lvl8pPr lvl="7" algn="r">
              <a:buNone/>
              <a:defRPr sz="1000">
                <a:solidFill>
                  <a:schemeClr val="dk2"/>
                </a:solidFill>
                <a:latin typeface="Nunito"/>
                <a:ea typeface="Nunito"/>
                <a:cs typeface="Nunito"/>
                <a:sym typeface="Nunito"/>
              </a:defRPr>
            </a:lvl8pPr>
            <a:lvl9pPr lvl="8" algn="r">
              <a:buNone/>
              <a:defRPr sz="10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hyperlink" Target="http://drive.google.com/file/d/1hWJveSm8mT-OBaOy7kV47e4V17lv3dEa/view" TargetMode="External"/><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hyperlink" Target="http://drive.google.com/file/d/11lmDGB305diGedlrd-MejKov29QpbfGh/view" TargetMode="External"/><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hyperlink" Target="http://drive.google.com/file/d/1VaSr72qoBN6nonIjNyRWKHYeY7fGGiqR/view" TargetMode="External"/><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hyperlink" Target="http://drive.google.com/file/d/1798Qj_8KSpRbuRJiMAVj-20JYLUk7CMr/view" TargetMode="External"/><Relationship Id="rId4" Type="http://schemas.openxmlformats.org/officeDocument/2006/relationships/image" Target="../media/image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pic>
        <p:nvPicPr>
          <p:cNvPr id="128" name="Google Shape;128;p13"/>
          <p:cNvPicPr preferRelativeResize="0"/>
          <p:nvPr/>
        </p:nvPicPr>
        <p:blipFill rotWithShape="1">
          <a:blip r:embed="rId3">
            <a:alphaModFix/>
          </a:blip>
          <a:srcRect b="12188" l="0" r="0" t="0"/>
          <a:stretch/>
        </p:blipFill>
        <p:spPr>
          <a:xfrm>
            <a:off x="4140050" y="889975"/>
            <a:ext cx="4502676" cy="2965524"/>
          </a:xfrm>
          <a:prstGeom prst="rect">
            <a:avLst/>
          </a:prstGeom>
          <a:noFill/>
          <a:ln>
            <a:noFill/>
          </a:ln>
        </p:spPr>
      </p:pic>
      <p:sp>
        <p:nvSpPr>
          <p:cNvPr id="129" name="Google Shape;129;p13"/>
          <p:cNvSpPr txBox="1"/>
          <p:nvPr>
            <p:ph type="ctrTitle"/>
          </p:nvPr>
        </p:nvSpPr>
        <p:spPr>
          <a:xfrm>
            <a:off x="1891353" y="177983"/>
            <a:ext cx="5361300" cy="14481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i="1" lang="en" sz="4000"/>
              <a:t>Dan’s Car Barn</a:t>
            </a:r>
            <a:endParaRPr i="1" sz="4000"/>
          </a:p>
        </p:txBody>
      </p:sp>
      <p:sp>
        <p:nvSpPr>
          <p:cNvPr id="130" name="Google Shape;130;p13"/>
          <p:cNvSpPr txBox="1"/>
          <p:nvPr>
            <p:ph idx="1" type="subTitle"/>
          </p:nvPr>
        </p:nvSpPr>
        <p:spPr>
          <a:xfrm>
            <a:off x="406675" y="1549875"/>
            <a:ext cx="3731700" cy="2161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2000"/>
              <a:t>Group 1</a:t>
            </a:r>
            <a:endParaRPr b="1" sz="2000"/>
          </a:p>
          <a:p>
            <a:pPr indent="0" lvl="0" marL="0" rtl="0" algn="ctr">
              <a:spcBef>
                <a:spcPts val="0"/>
              </a:spcBef>
              <a:spcAft>
                <a:spcPts val="0"/>
              </a:spcAft>
              <a:buNone/>
            </a:pPr>
            <a:r>
              <a:t/>
            </a:r>
            <a:endParaRPr sz="1800"/>
          </a:p>
          <a:p>
            <a:pPr indent="0" lvl="0" marL="0" rtl="0" algn="l">
              <a:spcBef>
                <a:spcPts val="0"/>
              </a:spcBef>
              <a:spcAft>
                <a:spcPts val="0"/>
              </a:spcAft>
              <a:buNone/>
            </a:pPr>
            <a:r>
              <a:rPr b="1" lang="en" sz="1800"/>
              <a:t>Braden Cook</a:t>
            </a:r>
            <a:r>
              <a:rPr lang="en" sz="1800"/>
              <a:t> - Testing and Reviewing</a:t>
            </a:r>
            <a:endParaRPr sz="1800"/>
          </a:p>
          <a:p>
            <a:pPr indent="0" lvl="0" marL="0" rtl="0" algn="l">
              <a:spcBef>
                <a:spcPts val="0"/>
              </a:spcBef>
              <a:spcAft>
                <a:spcPts val="0"/>
              </a:spcAft>
              <a:buNone/>
            </a:pPr>
            <a:r>
              <a:rPr b="1" lang="en" sz="1800"/>
              <a:t>Hyrum Cooper</a:t>
            </a:r>
            <a:r>
              <a:rPr lang="en" sz="1800"/>
              <a:t> - Frontend Design</a:t>
            </a:r>
            <a:endParaRPr sz="1800"/>
          </a:p>
          <a:p>
            <a:pPr indent="0" lvl="0" marL="0" rtl="0" algn="l">
              <a:spcBef>
                <a:spcPts val="0"/>
              </a:spcBef>
              <a:spcAft>
                <a:spcPts val="0"/>
              </a:spcAft>
              <a:buNone/>
            </a:pPr>
            <a:r>
              <a:rPr b="1" lang="en" sz="1800"/>
              <a:t>Max Ramsdell</a:t>
            </a:r>
            <a:r>
              <a:rPr lang="en" sz="1800"/>
              <a:t> - Backend Developer</a:t>
            </a:r>
            <a:endParaRPr sz="1800"/>
          </a:p>
          <a:p>
            <a:pPr indent="0" lvl="0" marL="0" rtl="0" algn="l">
              <a:spcBef>
                <a:spcPts val="0"/>
              </a:spcBef>
              <a:spcAft>
                <a:spcPts val="0"/>
              </a:spcAft>
              <a:buNone/>
            </a:pPr>
            <a:r>
              <a:rPr b="1" lang="en" sz="1800"/>
              <a:t>Stockton Smith</a:t>
            </a:r>
            <a:r>
              <a:rPr lang="en" sz="1800"/>
              <a:t> - UI Implementation</a:t>
            </a:r>
            <a:endParaRPr sz="1800"/>
          </a:p>
          <a:p>
            <a:pPr indent="0" lvl="0" marL="0" rtl="0" algn="l">
              <a:spcBef>
                <a:spcPts val="0"/>
              </a:spcBef>
              <a:spcAft>
                <a:spcPts val="0"/>
              </a:spcAft>
              <a:buNone/>
            </a:pPr>
            <a:r>
              <a:rPr b="1" lang="en" sz="1800"/>
              <a:t>Shawn Thorne</a:t>
            </a:r>
            <a:r>
              <a:rPr lang="en" sz="1800"/>
              <a:t> - Product Owner</a:t>
            </a:r>
            <a:endParaRPr sz="18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22"/>
          <p:cNvSpPr txBox="1"/>
          <p:nvPr>
            <p:ph type="title"/>
          </p:nvPr>
        </p:nvSpPr>
        <p:spPr>
          <a:xfrm>
            <a:off x="819150" y="426275"/>
            <a:ext cx="7505700" cy="954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Requirement 3 - Money Manager</a:t>
            </a:r>
            <a:endParaRPr/>
          </a:p>
        </p:txBody>
      </p:sp>
      <p:sp>
        <p:nvSpPr>
          <p:cNvPr id="193" name="Google Shape;193;p22"/>
          <p:cNvSpPr txBox="1"/>
          <p:nvPr>
            <p:ph idx="1" type="body"/>
          </p:nvPr>
        </p:nvSpPr>
        <p:spPr>
          <a:xfrm>
            <a:off x="438150" y="1304675"/>
            <a:ext cx="8143800" cy="3168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b="1" lang="en" sz="1800"/>
              <a:t>Prototype:</a:t>
            </a:r>
            <a:r>
              <a:rPr lang="en" sz="1800"/>
              <a:t> </a:t>
            </a:r>
            <a:endParaRPr sz="1800"/>
          </a:p>
          <a:p>
            <a:pPr indent="0" lvl="0" marL="0" rtl="0" algn="l">
              <a:spcBef>
                <a:spcPts val="1200"/>
              </a:spcBef>
              <a:spcAft>
                <a:spcPts val="0"/>
              </a:spcAft>
              <a:buNone/>
            </a:pPr>
            <a:r>
              <a:t/>
            </a:r>
            <a:endParaRPr sz="1800"/>
          </a:p>
          <a:p>
            <a:pPr indent="0" lvl="0" marL="0" rtl="0" algn="l">
              <a:spcBef>
                <a:spcPts val="1200"/>
              </a:spcBef>
              <a:spcAft>
                <a:spcPts val="0"/>
              </a:spcAft>
              <a:buNone/>
            </a:pPr>
            <a:r>
              <a:t/>
            </a:r>
            <a:endParaRPr sz="1800"/>
          </a:p>
          <a:p>
            <a:pPr indent="0" lvl="0" marL="0" rtl="0" algn="l">
              <a:spcBef>
                <a:spcPts val="1200"/>
              </a:spcBef>
              <a:spcAft>
                <a:spcPts val="0"/>
              </a:spcAft>
              <a:buNone/>
            </a:pPr>
            <a:r>
              <a:t/>
            </a:r>
            <a:endParaRPr sz="1800"/>
          </a:p>
          <a:p>
            <a:pPr indent="0" lvl="0" marL="0" rtl="0" algn="l">
              <a:spcBef>
                <a:spcPts val="1200"/>
              </a:spcBef>
              <a:spcAft>
                <a:spcPts val="0"/>
              </a:spcAft>
              <a:buNone/>
            </a:pPr>
            <a:r>
              <a:t/>
            </a:r>
            <a:endParaRPr sz="1800"/>
          </a:p>
          <a:p>
            <a:pPr indent="0" lvl="0" marL="0" rtl="0" algn="ctr">
              <a:spcBef>
                <a:spcPts val="1200"/>
              </a:spcBef>
              <a:spcAft>
                <a:spcPts val="1200"/>
              </a:spcAft>
              <a:buNone/>
            </a:pPr>
            <a:r>
              <a:rPr lang="en" sz="1800"/>
              <a:t>	( This feature is found in the user settings in the </a:t>
            </a:r>
            <a:r>
              <a:rPr b="1" lang="en" sz="1800"/>
              <a:t>user view</a:t>
            </a:r>
            <a:r>
              <a:rPr lang="en" sz="1800"/>
              <a:t> )</a:t>
            </a:r>
            <a:endParaRPr sz="1800"/>
          </a:p>
        </p:txBody>
      </p:sp>
      <p:pic>
        <p:nvPicPr>
          <p:cNvPr id="194" name="Google Shape;194;p22"/>
          <p:cNvPicPr preferRelativeResize="0"/>
          <p:nvPr/>
        </p:nvPicPr>
        <p:blipFill>
          <a:blip r:embed="rId3">
            <a:alphaModFix/>
          </a:blip>
          <a:stretch>
            <a:fillRect/>
          </a:stretch>
        </p:blipFill>
        <p:spPr>
          <a:xfrm>
            <a:off x="1233475" y="2015400"/>
            <a:ext cx="6677025" cy="11906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23"/>
          <p:cNvSpPr txBox="1"/>
          <p:nvPr>
            <p:ph type="title"/>
          </p:nvPr>
        </p:nvSpPr>
        <p:spPr>
          <a:xfrm>
            <a:off x="819150" y="426275"/>
            <a:ext cx="7505700" cy="954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Requirement 3 - Money Manager</a:t>
            </a:r>
            <a:endParaRPr/>
          </a:p>
        </p:txBody>
      </p:sp>
      <p:sp>
        <p:nvSpPr>
          <p:cNvPr id="200" name="Google Shape;200;p23"/>
          <p:cNvSpPr txBox="1"/>
          <p:nvPr>
            <p:ph idx="1" type="body"/>
          </p:nvPr>
        </p:nvSpPr>
        <p:spPr>
          <a:xfrm>
            <a:off x="419300" y="1152275"/>
            <a:ext cx="4320300" cy="3497100"/>
          </a:xfrm>
          <a:prstGeom prst="rect">
            <a:avLst/>
          </a:prstGeom>
        </p:spPr>
        <p:txBody>
          <a:bodyPr anchorCtr="0" anchor="t" bIns="91425" lIns="91425" spcFirstLastPara="1" rIns="91425" wrap="square" tIns="91425">
            <a:normAutofit lnSpcReduction="20000"/>
          </a:bodyPr>
          <a:lstStyle/>
          <a:p>
            <a:pPr indent="-342900" lvl="0" marL="457200" rtl="0" algn="l">
              <a:spcBef>
                <a:spcPts val="0"/>
              </a:spcBef>
              <a:spcAft>
                <a:spcPts val="0"/>
              </a:spcAft>
              <a:buSzPts val="1800"/>
              <a:buChar char="●"/>
            </a:pPr>
            <a:r>
              <a:rPr b="1" lang="en" sz="1800"/>
              <a:t>Testing:</a:t>
            </a:r>
            <a:r>
              <a:rPr lang="en" sz="1800"/>
              <a:t> In order to test the transaction endpoint, we successfully performed the following tasks:</a:t>
            </a:r>
            <a:endParaRPr sz="1800"/>
          </a:p>
          <a:p>
            <a:pPr indent="0" lvl="0" marL="457200" rtl="0" algn="l">
              <a:spcBef>
                <a:spcPts val="1200"/>
              </a:spcBef>
              <a:spcAft>
                <a:spcPts val="0"/>
              </a:spcAft>
              <a:buNone/>
            </a:pPr>
            <a:r>
              <a:t/>
            </a:r>
            <a:endParaRPr sz="1800"/>
          </a:p>
          <a:p>
            <a:pPr indent="-342900" lvl="0" marL="457200" rtl="0" algn="l">
              <a:spcBef>
                <a:spcPts val="1200"/>
              </a:spcBef>
              <a:spcAft>
                <a:spcPts val="0"/>
              </a:spcAft>
              <a:buSzPts val="1800"/>
              <a:buChar char="●"/>
            </a:pPr>
            <a:r>
              <a:rPr lang="en" sz="1800"/>
              <a:t>Users can add money at their will and pleasure</a:t>
            </a:r>
            <a:endParaRPr sz="1800"/>
          </a:p>
          <a:p>
            <a:pPr indent="-342900" lvl="0" marL="457200" rtl="0" algn="l">
              <a:spcBef>
                <a:spcPts val="0"/>
              </a:spcBef>
              <a:spcAft>
                <a:spcPts val="0"/>
              </a:spcAft>
              <a:buSzPts val="1800"/>
              <a:buChar char="●"/>
            </a:pPr>
            <a:r>
              <a:rPr lang="en" sz="1800"/>
              <a:t>Users cannot reserve </a:t>
            </a:r>
            <a:r>
              <a:rPr lang="en" sz="1800"/>
              <a:t>vehicles</a:t>
            </a:r>
            <a:r>
              <a:rPr lang="en" sz="1800"/>
              <a:t> without sufficient funds</a:t>
            </a:r>
            <a:endParaRPr sz="1800"/>
          </a:p>
          <a:p>
            <a:pPr indent="-342900" lvl="0" marL="457200" rtl="0" algn="l">
              <a:spcBef>
                <a:spcPts val="0"/>
              </a:spcBef>
              <a:spcAft>
                <a:spcPts val="0"/>
              </a:spcAft>
              <a:buSzPts val="1800"/>
              <a:buChar char="●"/>
            </a:pPr>
            <a:r>
              <a:rPr lang="en" sz="1800"/>
              <a:t>Managers are paid each time a reservation is made; employees are paid when a reservation is returned</a:t>
            </a:r>
            <a:endParaRPr sz="1800"/>
          </a:p>
        </p:txBody>
      </p:sp>
      <p:pic>
        <p:nvPicPr>
          <p:cNvPr id="201" name="Google Shape;201;p23"/>
          <p:cNvPicPr preferRelativeResize="0"/>
          <p:nvPr/>
        </p:nvPicPr>
        <p:blipFill>
          <a:blip r:embed="rId3">
            <a:alphaModFix/>
          </a:blip>
          <a:stretch>
            <a:fillRect/>
          </a:stretch>
        </p:blipFill>
        <p:spPr>
          <a:xfrm>
            <a:off x="4739600" y="1457075"/>
            <a:ext cx="4099600" cy="254941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24"/>
          <p:cNvSpPr txBox="1"/>
          <p:nvPr>
            <p:ph type="title"/>
          </p:nvPr>
        </p:nvSpPr>
        <p:spPr>
          <a:xfrm>
            <a:off x="819150" y="464600"/>
            <a:ext cx="7505700" cy="954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Screen Capture 1 - Manager Adding Vehicle</a:t>
            </a:r>
            <a:endParaRPr/>
          </a:p>
        </p:txBody>
      </p:sp>
      <p:pic>
        <p:nvPicPr>
          <p:cNvPr id="207" name="Google Shape;207;p24" title="DCBvid1.mp4">
            <a:hlinkClick r:id="rId3"/>
          </p:cNvPr>
          <p:cNvPicPr preferRelativeResize="0"/>
          <p:nvPr/>
        </p:nvPicPr>
        <p:blipFill>
          <a:blip r:embed="rId4">
            <a:alphaModFix/>
          </a:blip>
          <a:stretch>
            <a:fillRect/>
          </a:stretch>
        </p:blipFill>
        <p:spPr>
          <a:xfrm>
            <a:off x="2166700" y="1096623"/>
            <a:ext cx="4601075" cy="34508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7"/>
                                        </p:tgtEl>
                                        <p:attrNameLst>
                                          <p:attrName>style.visibility</p:attrName>
                                        </p:attrNameLst>
                                      </p:cBhvr>
                                      <p:to>
                                        <p:strVal val="visible"/>
                                      </p:to>
                                    </p:set>
                                    <p:animEffect filter="fade" transition="in">
                                      <p:cBhvr>
                                        <p:cTn dur="1000"/>
                                        <p:tgtEl>
                                          <p:spTgt spid="20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25"/>
          <p:cNvSpPr txBox="1"/>
          <p:nvPr>
            <p:ph type="title"/>
          </p:nvPr>
        </p:nvSpPr>
        <p:spPr>
          <a:xfrm>
            <a:off x="819150" y="401925"/>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Screen Capture 2</a:t>
            </a:r>
            <a:r>
              <a:rPr lang="en"/>
              <a:t> - Customer Add Balance</a:t>
            </a:r>
            <a:endParaRPr/>
          </a:p>
        </p:txBody>
      </p:sp>
      <p:pic>
        <p:nvPicPr>
          <p:cNvPr id="213" name="Google Shape;213;p25" title="DCBvid2.mp4">
            <a:hlinkClick r:id="rId3"/>
          </p:cNvPr>
          <p:cNvPicPr preferRelativeResize="0"/>
          <p:nvPr/>
        </p:nvPicPr>
        <p:blipFill>
          <a:blip r:embed="rId4">
            <a:alphaModFix/>
          </a:blip>
          <a:stretch>
            <a:fillRect/>
          </a:stretch>
        </p:blipFill>
        <p:spPr>
          <a:xfrm>
            <a:off x="2016288" y="929900"/>
            <a:ext cx="5111425" cy="38335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3"/>
                                        </p:tgtEl>
                                        <p:attrNameLst>
                                          <p:attrName>style.visibility</p:attrName>
                                        </p:attrNameLst>
                                      </p:cBhvr>
                                      <p:to>
                                        <p:strVal val="visible"/>
                                      </p:to>
                                    </p:set>
                                    <p:animEffect filter="fade" transition="in">
                                      <p:cBhvr>
                                        <p:cTn dur="1000"/>
                                        <p:tgtEl>
                                          <p:spTgt spid="21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26"/>
          <p:cNvSpPr txBox="1"/>
          <p:nvPr>
            <p:ph type="title"/>
          </p:nvPr>
        </p:nvSpPr>
        <p:spPr>
          <a:xfrm>
            <a:off x="819138" y="48465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Screen Capture 3 - Reservation Status</a:t>
            </a:r>
            <a:endParaRPr/>
          </a:p>
        </p:txBody>
      </p:sp>
      <p:pic>
        <p:nvPicPr>
          <p:cNvPr id="219" name="Google Shape;219;p26" title="DCBvid3.mp4">
            <a:hlinkClick r:id="rId3"/>
          </p:cNvPr>
          <p:cNvPicPr preferRelativeResize="0"/>
          <p:nvPr/>
        </p:nvPicPr>
        <p:blipFill>
          <a:blip r:embed="rId4">
            <a:alphaModFix/>
          </a:blip>
          <a:stretch>
            <a:fillRect/>
          </a:stretch>
        </p:blipFill>
        <p:spPr>
          <a:xfrm>
            <a:off x="2137953" y="1087825"/>
            <a:ext cx="4868100" cy="36510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9"/>
                                        </p:tgtEl>
                                        <p:attrNameLst>
                                          <p:attrName>style.visibility</p:attrName>
                                        </p:attrNameLst>
                                      </p:cBhvr>
                                      <p:to>
                                        <p:strVal val="visible"/>
                                      </p:to>
                                    </p:set>
                                    <p:animEffect filter="fade" transition="in">
                                      <p:cBhvr>
                                        <p:cTn dur="1000"/>
                                        <p:tgtEl>
                                          <p:spTgt spid="21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27"/>
          <p:cNvSpPr txBox="1"/>
          <p:nvPr>
            <p:ph type="title"/>
          </p:nvPr>
        </p:nvSpPr>
        <p:spPr>
          <a:xfrm>
            <a:off x="819150" y="371875"/>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Screen Capture 4</a:t>
            </a:r>
            <a:r>
              <a:rPr lang="en"/>
              <a:t> - Add User</a:t>
            </a:r>
            <a:endParaRPr/>
          </a:p>
        </p:txBody>
      </p:sp>
      <p:pic>
        <p:nvPicPr>
          <p:cNvPr id="225" name="Google Shape;225;p27" title="DCBvid4.mp4">
            <a:hlinkClick r:id="rId3"/>
          </p:cNvPr>
          <p:cNvPicPr preferRelativeResize="0"/>
          <p:nvPr/>
        </p:nvPicPr>
        <p:blipFill>
          <a:blip r:embed="rId4">
            <a:alphaModFix/>
          </a:blip>
          <a:stretch>
            <a:fillRect/>
          </a:stretch>
        </p:blipFill>
        <p:spPr>
          <a:xfrm>
            <a:off x="2020213" y="937425"/>
            <a:ext cx="5103575" cy="38277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5"/>
                                        </p:tgtEl>
                                        <p:attrNameLst>
                                          <p:attrName>style.visibility</p:attrName>
                                        </p:attrNameLst>
                                      </p:cBhvr>
                                      <p:to>
                                        <p:strVal val="visible"/>
                                      </p:to>
                                    </p:set>
                                    <p:animEffect filter="fade" transition="in">
                                      <p:cBhvr>
                                        <p:cTn dur="1000"/>
                                        <p:tgtEl>
                                          <p:spTgt spid="22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28"/>
          <p:cNvSpPr txBox="1"/>
          <p:nvPr>
            <p:ph type="title"/>
          </p:nvPr>
        </p:nvSpPr>
        <p:spPr>
          <a:xfrm>
            <a:off x="819150" y="236000"/>
            <a:ext cx="7505700" cy="954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Burndown Chart</a:t>
            </a:r>
            <a:endParaRPr/>
          </a:p>
        </p:txBody>
      </p:sp>
      <p:sp>
        <p:nvSpPr>
          <p:cNvPr id="231" name="Google Shape;231;p28"/>
          <p:cNvSpPr txBox="1"/>
          <p:nvPr>
            <p:ph idx="1" type="body"/>
          </p:nvPr>
        </p:nvSpPr>
        <p:spPr>
          <a:xfrm>
            <a:off x="6205750" y="1581675"/>
            <a:ext cx="2529900" cy="36201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FF0000"/>
              </a:buClr>
              <a:buSzPts val="1800"/>
              <a:buChar char="●"/>
            </a:pPr>
            <a:r>
              <a:rPr b="1" lang="en" sz="1800">
                <a:solidFill>
                  <a:srgbClr val="FF0000"/>
                </a:solidFill>
              </a:rPr>
              <a:t>Red: Requirements Gathering</a:t>
            </a:r>
            <a:endParaRPr b="1" sz="1800">
              <a:solidFill>
                <a:srgbClr val="FF0000"/>
              </a:solidFill>
            </a:endParaRPr>
          </a:p>
          <a:p>
            <a:pPr indent="-342900" lvl="0" marL="457200" rtl="0" algn="l">
              <a:spcBef>
                <a:spcPts val="0"/>
              </a:spcBef>
              <a:spcAft>
                <a:spcPts val="0"/>
              </a:spcAft>
              <a:buClr>
                <a:srgbClr val="0000FF"/>
              </a:buClr>
              <a:buSzPts val="1800"/>
              <a:buChar char="●"/>
            </a:pPr>
            <a:r>
              <a:rPr b="1" lang="en" sz="1800">
                <a:solidFill>
                  <a:srgbClr val="0000FF"/>
                </a:solidFill>
              </a:rPr>
              <a:t>Blue: High Level Prototype</a:t>
            </a:r>
            <a:endParaRPr b="1" sz="1800">
              <a:solidFill>
                <a:srgbClr val="0000FF"/>
              </a:solidFill>
            </a:endParaRPr>
          </a:p>
          <a:p>
            <a:pPr indent="-342900" lvl="0" marL="457200" rtl="0" algn="l">
              <a:spcBef>
                <a:spcPts val="0"/>
              </a:spcBef>
              <a:spcAft>
                <a:spcPts val="0"/>
              </a:spcAft>
              <a:buClr>
                <a:srgbClr val="00FF00"/>
              </a:buClr>
              <a:buSzPts val="1800"/>
              <a:buChar char="●"/>
            </a:pPr>
            <a:r>
              <a:rPr b="1" lang="en" sz="1800">
                <a:solidFill>
                  <a:srgbClr val="00FF00"/>
                </a:solidFill>
              </a:rPr>
              <a:t>Green: Low Level Prototype</a:t>
            </a:r>
            <a:endParaRPr b="1" sz="1800">
              <a:solidFill>
                <a:srgbClr val="00FF00"/>
              </a:solidFill>
            </a:endParaRPr>
          </a:p>
          <a:p>
            <a:pPr indent="-342900" lvl="0" marL="457200" rtl="0" algn="l">
              <a:spcBef>
                <a:spcPts val="0"/>
              </a:spcBef>
              <a:spcAft>
                <a:spcPts val="0"/>
              </a:spcAft>
              <a:buClr>
                <a:srgbClr val="FF00FF"/>
              </a:buClr>
              <a:buSzPts val="1800"/>
              <a:buChar char="●"/>
            </a:pPr>
            <a:r>
              <a:rPr b="1" lang="en" sz="1800">
                <a:solidFill>
                  <a:srgbClr val="FF00FF"/>
                </a:solidFill>
              </a:rPr>
              <a:t>Pink: Development</a:t>
            </a:r>
            <a:endParaRPr b="1" sz="1800">
              <a:solidFill>
                <a:srgbClr val="FF00FF"/>
              </a:solidFill>
            </a:endParaRPr>
          </a:p>
          <a:p>
            <a:pPr indent="-342900" lvl="0" marL="457200" rtl="0" algn="l">
              <a:spcBef>
                <a:spcPts val="0"/>
              </a:spcBef>
              <a:spcAft>
                <a:spcPts val="0"/>
              </a:spcAft>
              <a:buClr>
                <a:srgbClr val="FF9900"/>
              </a:buClr>
              <a:buSzPts val="1800"/>
              <a:buChar char="●"/>
            </a:pPr>
            <a:r>
              <a:rPr b="1" lang="en" sz="1800">
                <a:solidFill>
                  <a:srgbClr val="FF9900"/>
                </a:solidFill>
              </a:rPr>
              <a:t>Orange: Testing</a:t>
            </a:r>
            <a:endParaRPr b="1" sz="1800">
              <a:solidFill>
                <a:srgbClr val="FF9900"/>
              </a:solidFill>
            </a:endParaRPr>
          </a:p>
        </p:txBody>
      </p:sp>
      <p:pic>
        <p:nvPicPr>
          <p:cNvPr id="232" name="Google Shape;232;p28"/>
          <p:cNvPicPr preferRelativeResize="0"/>
          <p:nvPr/>
        </p:nvPicPr>
        <p:blipFill>
          <a:blip r:embed="rId3">
            <a:alphaModFix/>
          </a:blip>
          <a:stretch>
            <a:fillRect/>
          </a:stretch>
        </p:blipFill>
        <p:spPr>
          <a:xfrm>
            <a:off x="318902" y="936425"/>
            <a:ext cx="5650274" cy="40127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29"/>
          <p:cNvSpPr txBox="1"/>
          <p:nvPr>
            <p:ph type="title"/>
          </p:nvPr>
        </p:nvSpPr>
        <p:spPr>
          <a:xfrm>
            <a:off x="819150" y="845600"/>
            <a:ext cx="7505700" cy="954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Most Helpful Resources During The Project</a:t>
            </a:r>
            <a:endParaRPr/>
          </a:p>
        </p:txBody>
      </p:sp>
      <p:sp>
        <p:nvSpPr>
          <p:cNvPr id="238" name="Google Shape;238;p29"/>
          <p:cNvSpPr txBox="1"/>
          <p:nvPr>
            <p:ph idx="1" type="body"/>
          </p:nvPr>
        </p:nvSpPr>
        <p:spPr>
          <a:xfrm>
            <a:off x="819150" y="1990725"/>
            <a:ext cx="7762800" cy="2448000"/>
          </a:xfrm>
          <a:prstGeom prst="rect">
            <a:avLst/>
          </a:prstGeom>
        </p:spPr>
        <p:txBody>
          <a:bodyPr anchorCtr="0" anchor="t" bIns="91425" lIns="91425" spcFirstLastPara="1" rIns="91425" wrap="square" tIns="91425">
            <a:normAutofit/>
          </a:bodyPr>
          <a:lstStyle/>
          <a:p>
            <a:pPr indent="-349250" lvl="0" marL="457200" rtl="0" algn="l">
              <a:spcBef>
                <a:spcPts val="0"/>
              </a:spcBef>
              <a:spcAft>
                <a:spcPts val="0"/>
              </a:spcAft>
              <a:buSzPts val="1900"/>
              <a:buAutoNum type="arabicPeriod"/>
            </a:pPr>
            <a:r>
              <a:rPr lang="en" sz="1900"/>
              <a:t>Vue Documentation  - - - - - - https://vuejs.org</a:t>
            </a:r>
            <a:endParaRPr sz="1900"/>
          </a:p>
          <a:p>
            <a:pPr indent="-349250" lvl="0" marL="457200" rtl="0" algn="l">
              <a:spcBef>
                <a:spcPts val="0"/>
              </a:spcBef>
              <a:spcAft>
                <a:spcPts val="0"/>
              </a:spcAft>
              <a:buSzPts val="1900"/>
              <a:buAutoNum type="arabicPeriod"/>
            </a:pPr>
            <a:r>
              <a:rPr lang="en" sz="1900"/>
              <a:t>Figma - - - - - - - - - - - - - - - - - https://www.figma.com</a:t>
            </a:r>
            <a:endParaRPr sz="1900"/>
          </a:p>
          <a:p>
            <a:pPr indent="-349250" lvl="0" marL="457200" rtl="0" algn="l">
              <a:spcBef>
                <a:spcPts val="0"/>
              </a:spcBef>
              <a:spcAft>
                <a:spcPts val="0"/>
              </a:spcAft>
              <a:buSzPts val="1900"/>
              <a:buAutoNum type="arabicPeriod"/>
            </a:pPr>
            <a:r>
              <a:rPr lang="en" sz="1900"/>
              <a:t>Mozilla HTML Reference - - - https://developer.mozilla.org/en-US/docs</a:t>
            </a:r>
            <a:endParaRPr sz="1900"/>
          </a:p>
          <a:p>
            <a:pPr indent="-349250" lvl="0" marL="457200" rtl="0" algn="l">
              <a:spcBef>
                <a:spcPts val="0"/>
              </a:spcBef>
              <a:spcAft>
                <a:spcPts val="0"/>
              </a:spcAft>
              <a:buSzPts val="1900"/>
              <a:buAutoNum type="arabicPeriod"/>
            </a:pPr>
            <a:r>
              <a:rPr lang="en" sz="1900"/>
              <a:t>Sequelize Docs - - - - - - - - - -  https://sequelize.org</a:t>
            </a:r>
            <a:endParaRPr sz="1900"/>
          </a:p>
          <a:p>
            <a:pPr indent="-349250" lvl="0" marL="457200" rtl="0" algn="l">
              <a:spcBef>
                <a:spcPts val="0"/>
              </a:spcBef>
              <a:spcAft>
                <a:spcPts val="0"/>
              </a:spcAft>
              <a:buSzPts val="1900"/>
              <a:buAutoNum type="arabicPeriod"/>
            </a:pPr>
            <a:r>
              <a:rPr lang="en" sz="1900"/>
              <a:t>Postman  - - - - - - - - - - - - - -  https://www.postman.com</a:t>
            </a:r>
            <a:endParaRPr sz="19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30"/>
          <p:cNvSpPr txBox="1"/>
          <p:nvPr>
            <p:ph type="ctrTitle"/>
          </p:nvPr>
        </p:nvSpPr>
        <p:spPr>
          <a:xfrm>
            <a:off x="1858703" y="2127633"/>
            <a:ext cx="5361300" cy="14481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Questions?</a:t>
            </a:r>
            <a:endParaRPr/>
          </a:p>
        </p:txBody>
      </p:sp>
      <p:sp>
        <p:nvSpPr>
          <p:cNvPr id="244" name="Google Shape;244;p30"/>
          <p:cNvSpPr txBox="1"/>
          <p:nvPr>
            <p:ph idx="1" type="subTitle"/>
          </p:nvPr>
        </p:nvSpPr>
        <p:spPr>
          <a:xfrm>
            <a:off x="1858700" y="3413158"/>
            <a:ext cx="5361300" cy="52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Please don’t ask us anything</a:t>
            </a:r>
            <a:endParaRPr/>
          </a:p>
        </p:txBody>
      </p:sp>
      <p:pic>
        <p:nvPicPr>
          <p:cNvPr id="245" name="Google Shape;245;p30"/>
          <p:cNvPicPr preferRelativeResize="0"/>
          <p:nvPr/>
        </p:nvPicPr>
        <p:blipFill>
          <a:blip r:embed="rId3">
            <a:alphaModFix/>
          </a:blip>
          <a:stretch>
            <a:fillRect/>
          </a:stretch>
        </p:blipFill>
        <p:spPr>
          <a:xfrm>
            <a:off x="3122200" y="767738"/>
            <a:ext cx="2899600" cy="16310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14"/>
          <p:cNvSpPr txBox="1"/>
          <p:nvPr>
            <p:ph type="title"/>
          </p:nvPr>
        </p:nvSpPr>
        <p:spPr>
          <a:xfrm>
            <a:off x="819150" y="312200"/>
            <a:ext cx="7505700" cy="954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Project Overview</a:t>
            </a:r>
            <a:endParaRPr/>
          </a:p>
        </p:txBody>
      </p:sp>
      <p:sp>
        <p:nvSpPr>
          <p:cNvPr id="136" name="Google Shape;136;p14"/>
          <p:cNvSpPr txBox="1"/>
          <p:nvPr>
            <p:ph idx="1" type="body"/>
          </p:nvPr>
        </p:nvSpPr>
        <p:spPr>
          <a:xfrm>
            <a:off x="391350" y="991425"/>
            <a:ext cx="5395200" cy="3627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900"/>
              <a:t>The main design decisions for this project included:</a:t>
            </a:r>
            <a:endParaRPr sz="1900"/>
          </a:p>
          <a:p>
            <a:pPr indent="-349250" lvl="0" marL="457200" rtl="0" algn="l">
              <a:spcBef>
                <a:spcPts val="1200"/>
              </a:spcBef>
              <a:spcAft>
                <a:spcPts val="0"/>
              </a:spcAft>
              <a:buSzPts val="1900"/>
              <a:buChar char="●"/>
            </a:pPr>
            <a:r>
              <a:rPr lang="en" sz="1900"/>
              <a:t>A </a:t>
            </a:r>
            <a:r>
              <a:rPr b="1" lang="en" sz="1900"/>
              <a:t>browse view</a:t>
            </a:r>
            <a:r>
              <a:rPr lang="en" sz="1900"/>
              <a:t> that allows users to see all available cars.</a:t>
            </a:r>
            <a:endParaRPr sz="1900"/>
          </a:p>
          <a:p>
            <a:pPr indent="-349250" lvl="0" marL="457200" rtl="0" algn="l">
              <a:spcBef>
                <a:spcPts val="0"/>
              </a:spcBef>
              <a:spcAft>
                <a:spcPts val="0"/>
              </a:spcAft>
              <a:buSzPts val="1900"/>
              <a:buChar char="●"/>
            </a:pPr>
            <a:r>
              <a:rPr lang="en" sz="1900"/>
              <a:t>A </a:t>
            </a:r>
            <a:r>
              <a:rPr b="1" lang="en" sz="1900"/>
              <a:t>reservations view</a:t>
            </a:r>
            <a:r>
              <a:rPr lang="en" sz="1900"/>
              <a:t> that allows users to view their past, current, and upcoming reservations</a:t>
            </a:r>
            <a:endParaRPr sz="1900"/>
          </a:p>
          <a:p>
            <a:pPr indent="-349250" lvl="0" marL="457200" rtl="0" algn="l">
              <a:spcBef>
                <a:spcPts val="0"/>
              </a:spcBef>
              <a:spcAft>
                <a:spcPts val="0"/>
              </a:spcAft>
              <a:buSzPts val="1900"/>
              <a:buChar char="●"/>
            </a:pPr>
            <a:r>
              <a:rPr lang="en" sz="1900"/>
              <a:t>A </a:t>
            </a:r>
            <a:r>
              <a:rPr b="1" lang="en" sz="1900"/>
              <a:t>manage view</a:t>
            </a:r>
            <a:r>
              <a:rPr lang="en" sz="1900"/>
              <a:t> that allows managers to edit users and reservations</a:t>
            </a:r>
            <a:endParaRPr sz="1900"/>
          </a:p>
          <a:p>
            <a:pPr indent="-349250" lvl="0" marL="457200" rtl="0" algn="l">
              <a:spcBef>
                <a:spcPts val="0"/>
              </a:spcBef>
              <a:spcAft>
                <a:spcPts val="0"/>
              </a:spcAft>
              <a:buSzPts val="1900"/>
              <a:buChar char="●"/>
            </a:pPr>
            <a:r>
              <a:rPr lang="en" sz="1900"/>
              <a:t>A </a:t>
            </a:r>
            <a:r>
              <a:rPr b="1" lang="en" sz="1900"/>
              <a:t>user view</a:t>
            </a:r>
            <a:r>
              <a:rPr lang="en" sz="1900"/>
              <a:t> that allows editing of account information, including login credentials and the user’s account balance in dollars.</a:t>
            </a:r>
            <a:endParaRPr sz="1900"/>
          </a:p>
        </p:txBody>
      </p:sp>
      <p:pic>
        <p:nvPicPr>
          <p:cNvPr id="137" name="Google Shape;137;p14"/>
          <p:cNvPicPr preferRelativeResize="0"/>
          <p:nvPr/>
        </p:nvPicPr>
        <p:blipFill>
          <a:blip r:embed="rId3">
            <a:alphaModFix/>
          </a:blip>
          <a:stretch>
            <a:fillRect/>
          </a:stretch>
        </p:blipFill>
        <p:spPr>
          <a:xfrm>
            <a:off x="5738046" y="2690421"/>
            <a:ext cx="2959525" cy="16993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15"/>
          <p:cNvSpPr txBox="1"/>
          <p:nvPr>
            <p:ph type="title"/>
          </p:nvPr>
        </p:nvSpPr>
        <p:spPr>
          <a:xfrm>
            <a:off x="819150" y="426275"/>
            <a:ext cx="7505700" cy="954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Requirement 1 - Login Page</a:t>
            </a:r>
            <a:endParaRPr/>
          </a:p>
        </p:txBody>
      </p:sp>
      <p:sp>
        <p:nvSpPr>
          <p:cNvPr id="143" name="Google Shape;143;p15"/>
          <p:cNvSpPr txBox="1"/>
          <p:nvPr>
            <p:ph idx="1" type="body"/>
          </p:nvPr>
        </p:nvSpPr>
        <p:spPr>
          <a:xfrm>
            <a:off x="4486575" y="2081225"/>
            <a:ext cx="3838200" cy="25101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b="1" lang="en" sz="1800"/>
              <a:t>Definition: </a:t>
            </a:r>
            <a:r>
              <a:rPr lang="en" sz="1800"/>
              <a:t>Authenticates authorized users, allowing them to begin using the website features.</a:t>
            </a:r>
            <a:endParaRPr sz="1800"/>
          </a:p>
        </p:txBody>
      </p:sp>
      <p:pic>
        <p:nvPicPr>
          <p:cNvPr id="144" name="Google Shape;144;p15"/>
          <p:cNvPicPr preferRelativeResize="0"/>
          <p:nvPr/>
        </p:nvPicPr>
        <p:blipFill>
          <a:blip r:embed="rId3">
            <a:alphaModFix/>
          </a:blip>
          <a:stretch>
            <a:fillRect/>
          </a:stretch>
        </p:blipFill>
        <p:spPr>
          <a:xfrm>
            <a:off x="682800" y="1659375"/>
            <a:ext cx="3561351" cy="20032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16"/>
          <p:cNvSpPr txBox="1"/>
          <p:nvPr>
            <p:ph type="title"/>
          </p:nvPr>
        </p:nvSpPr>
        <p:spPr>
          <a:xfrm>
            <a:off x="819150" y="426275"/>
            <a:ext cx="7505700" cy="954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Requirement 1 - Login Page</a:t>
            </a:r>
            <a:endParaRPr/>
          </a:p>
        </p:txBody>
      </p:sp>
      <p:sp>
        <p:nvSpPr>
          <p:cNvPr id="150" name="Google Shape;150;p16"/>
          <p:cNvSpPr txBox="1"/>
          <p:nvPr>
            <p:ph idx="1" type="body"/>
          </p:nvPr>
        </p:nvSpPr>
        <p:spPr>
          <a:xfrm>
            <a:off x="666775" y="1380875"/>
            <a:ext cx="7505700" cy="506100"/>
          </a:xfrm>
          <a:prstGeom prst="rect">
            <a:avLst/>
          </a:prstGeom>
        </p:spPr>
        <p:txBody>
          <a:bodyPr anchorCtr="0" anchor="t" bIns="91425" lIns="91425" spcFirstLastPara="1" rIns="91425" wrap="square" tIns="91425">
            <a:normAutofit/>
          </a:bodyPr>
          <a:lstStyle/>
          <a:p>
            <a:pPr indent="-342900" lvl="0" marL="457200" rtl="0" algn="ctr">
              <a:spcBef>
                <a:spcPts val="0"/>
              </a:spcBef>
              <a:spcAft>
                <a:spcPts val="0"/>
              </a:spcAft>
              <a:buSzPts val="1800"/>
              <a:buChar char="●"/>
            </a:pPr>
            <a:r>
              <a:rPr b="1" lang="en" sz="1800"/>
              <a:t>Prototype:</a:t>
            </a:r>
            <a:endParaRPr sz="1800"/>
          </a:p>
        </p:txBody>
      </p:sp>
      <p:pic>
        <p:nvPicPr>
          <p:cNvPr id="151" name="Google Shape;151;p16"/>
          <p:cNvPicPr preferRelativeResize="0"/>
          <p:nvPr/>
        </p:nvPicPr>
        <p:blipFill>
          <a:blip r:embed="rId3">
            <a:alphaModFix/>
          </a:blip>
          <a:stretch>
            <a:fillRect/>
          </a:stretch>
        </p:blipFill>
        <p:spPr>
          <a:xfrm>
            <a:off x="3081250" y="2288000"/>
            <a:ext cx="3195200" cy="19749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17"/>
          <p:cNvSpPr txBox="1"/>
          <p:nvPr>
            <p:ph type="title"/>
          </p:nvPr>
        </p:nvSpPr>
        <p:spPr>
          <a:xfrm>
            <a:off x="819150" y="426275"/>
            <a:ext cx="7505700" cy="954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Requirement 1 - Login Page</a:t>
            </a:r>
            <a:endParaRPr/>
          </a:p>
        </p:txBody>
      </p:sp>
      <p:sp>
        <p:nvSpPr>
          <p:cNvPr id="157" name="Google Shape;157;p17"/>
          <p:cNvSpPr txBox="1"/>
          <p:nvPr>
            <p:ph idx="1" type="body"/>
          </p:nvPr>
        </p:nvSpPr>
        <p:spPr>
          <a:xfrm>
            <a:off x="5095375" y="1457075"/>
            <a:ext cx="3686700" cy="30579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b="1" lang="en" sz="1800"/>
              <a:t>Testing:</a:t>
            </a:r>
            <a:endParaRPr b="1" sz="1800"/>
          </a:p>
          <a:p>
            <a:pPr indent="0" lvl="0" marL="0" rtl="0" algn="l">
              <a:spcBef>
                <a:spcPts val="1200"/>
              </a:spcBef>
              <a:spcAft>
                <a:spcPts val="1200"/>
              </a:spcAft>
              <a:buNone/>
            </a:pPr>
            <a:r>
              <a:rPr lang="en" sz="1800"/>
              <a:t>Unit tests for the login page functionality included adding dummy users into the database, then logging into the website using their credentials. We also verified that any user not in the database is denied access.</a:t>
            </a:r>
            <a:endParaRPr sz="1800"/>
          </a:p>
        </p:txBody>
      </p:sp>
      <p:pic>
        <p:nvPicPr>
          <p:cNvPr id="158" name="Google Shape;158;p17"/>
          <p:cNvPicPr preferRelativeResize="0"/>
          <p:nvPr/>
        </p:nvPicPr>
        <p:blipFill>
          <a:blip r:embed="rId3">
            <a:alphaModFix/>
          </a:blip>
          <a:stretch>
            <a:fillRect/>
          </a:stretch>
        </p:blipFill>
        <p:spPr>
          <a:xfrm>
            <a:off x="585675" y="1477400"/>
            <a:ext cx="4333374" cy="2864842"/>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18"/>
          <p:cNvSpPr txBox="1"/>
          <p:nvPr>
            <p:ph type="title"/>
          </p:nvPr>
        </p:nvSpPr>
        <p:spPr>
          <a:xfrm>
            <a:off x="819150" y="426275"/>
            <a:ext cx="7505700" cy="954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Requirement 2 - Reservation Manager</a:t>
            </a:r>
            <a:endParaRPr/>
          </a:p>
        </p:txBody>
      </p:sp>
      <p:sp>
        <p:nvSpPr>
          <p:cNvPr id="164" name="Google Shape;164;p18"/>
          <p:cNvSpPr txBox="1"/>
          <p:nvPr>
            <p:ph idx="1" type="body"/>
          </p:nvPr>
        </p:nvSpPr>
        <p:spPr>
          <a:xfrm>
            <a:off x="819150" y="1380875"/>
            <a:ext cx="7505700" cy="30579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b="1" lang="en" sz="1800"/>
              <a:t>Definition:</a:t>
            </a:r>
            <a:r>
              <a:rPr lang="en" sz="1800"/>
              <a:t> Users need the ability to specify a range of dates in which they can claim an available vehicle.</a:t>
            </a:r>
            <a:endParaRPr sz="1800"/>
          </a:p>
        </p:txBody>
      </p:sp>
      <p:pic>
        <p:nvPicPr>
          <p:cNvPr id="165" name="Google Shape;165;p18"/>
          <p:cNvPicPr preferRelativeResize="0"/>
          <p:nvPr/>
        </p:nvPicPr>
        <p:blipFill>
          <a:blip r:embed="rId3">
            <a:alphaModFix/>
          </a:blip>
          <a:stretch>
            <a:fillRect/>
          </a:stretch>
        </p:blipFill>
        <p:spPr>
          <a:xfrm>
            <a:off x="4823579" y="2040625"/>
            <a:ext cx="3858575" cy="2571749"/>
          </a:xfrm>
          <a:prstGeom prst="rect">
            <a:avLst/>
          </a:prstGeom>
          <a:noFill/>
          <a:ln>
            <a:noFill/>
          </a:ln>
        </p:spPr>
      </p:pic>
      <p:sp>
        <p:nvSpPr>
          <p:cNvPr id="166" name="Google Shape;166;p18"/>
          <p:cNvSpPr txBox="1"/>
          <p:nvPr/>
        </p:nvSpPr>
        <p:spPr>
          <a:xfrm>
            <a:off x="819150" y="2534800"/>
            <a:ext cx="3752700" cy="1417500"/>
          </a:xfrm>
          <a:prstGeom prst="rect">
            <a:avLst/>
          </a:prstGeom>
          <a:noFill/>
          <a:ln>
            <a:noFill/>
          </a:ln>
        </p:spPr>
        <p:txBody>
          <a:bodyPr anchorCtr="0" anchor="t" bIns="91425" lIns="91425" spcFirstLastPara="1" rIns="91425" wrap="square" tIns="91425">
            <a:spAutoFit/>
          </a:bodyPr>
          <a:lstStyle/>
          <a:p>
            <a:pPr indent="0" lvl="0" marL="457200" rtl="0" algn="l">
              <a:lnSpc>
                <a:spcPct val="115000"/>
              </a:lnSpc>
              <a:spcBef>
                <a:spcPts val="0"/>
              </a:spcBef>
              <a:spcAft>
                <a:spcPts val="1200"/>
              </a:spcAft>
              <a:buNone/>
            </a:pPr>
            <a:r>
              <a:rPr lang="en" sz="1800">
                <a:solidFill>
                  <a:schemeClr val="dk2"/>
                </a:solidFill>
                <a:latin typeface="Calibri"/>
                <a:ea typeface="Calibri"/>
                <a:cs typeface="Calibri"/>
                <a:sym typeface="Calibri"/>
              </a:rPr>
              <a:t>Users should not be able to reserve vehicles during time periods in which they are reserved by other users.</a:t>
            </a:r>
            <a:endParaRPr>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19"/>
          <p:cNvSpPr txBox="1"/>
          <p:nvPr>
            <p:ph type="title"/>
          </p:nvPr>
        </p:nvSpPr>
        <p:spPr>
          <a:xfrm>
            <a:off x="819150" y="426275"/>
            <a:ext cx="7505700" cy="954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Requirement 2 - Reservation Manager</a:t>
            </a:r>
            <a:endParaRPr/>
          </a:p>
        </p:txBody>
      </p:sp>
      <p:sp>
        <p:nvSpPr>
          <p:cNvPr id="172" name="Google Shape;172;p19"/>
          <p:cNvSpPr txBox="1"/>
          <p:nvPr>
            <p:ph idx="1" type="body"/>
          </p:nvPr>
        </p:nvSpPr>
        <p:spPr>
          <a:xfrm>
            <a:off x="666750" y="1533275"/>
            <a:ext cx="3290100" cy="30579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b="1" lang="en" sz="1800"/>
              <a:t>Prototype</a:t>
            </a:r>
            <a:r>
              <a:rPr b="1" lang="en" sz="1800"/>
              <a:t>:</a:t>
            </a:r>
            <a:endParaRPr b="1" sz="1800"/>
          </a:p>
          <a:p>
            <a:pPr indent="0" lvl="0" marL="0" rtl="0" algn="l">
              <a:spcBef>
                <a:spcPts val="1200"/>
              </a:spcBef>
              <a:spcAft>
                <a:spcPts val="0"/>
              </a:spcAft>
              <a:buNone/>
            </a:pPr>
            <a:r>
              <a:t/>
            </a:r>
            <a:endParaRPr sz="1800"/>
          </a:p>
          <a:p>
            <a:pPr indent="0" lvl="0" marL="0" rtl="0" algn="l">
              <a:spcBef>
                <a:spcPts val="1200"/>
              </a:spcBef>
              <a:spcAft>
                <a:spcPts val="1200"/>
              </a:spcAft>
              <a:buNone/>
            </a:pPr>
            <a:r>
              <a:rPr lang="en" sz="1800"/>
              <a:t>Users can reach the </a:t>
            </a:r>
            <a:r>
              <a:rPr b="1" lang="en" sz="1800"/>
              <a:t>reservations view</a:t>
            </a:r>
            <a:r>
              <a:rPr lang="en" sz="1800"/>
              <a:t> by clicking on the “Reservations” tab.</a:t>
            </a:r>
            <a:endParaRPr sz="1800"/>
          </a:p>
        </p:txBody>
      </p:sp>
      <p:pic>
        <p:nvPicPr>
          <p:cNvPr id="173" name="Google Shape;173;p19"/>
          <p:cNvPicPr preferRelativeResize="0"/>
          <p:nvPr/>
        </p:nvPicPr>
        <p:blipFill>
          <a:blip r:embed="rId3">
            <a:alphaModFix/>
          </a:blip>
          <a:stretch>
            <a:fillRect/>
          </a:stretch>
        </p:blipFill>
        <p:spPr>
          <a:xfrm>
            <a:off x="4222800" y="1078250"/>
            <a:ext cx="4102053" cy="36631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20"/>
          <p:cNvSpPr txBox="1"/>
          <p:nvPr>
            <p:ph type="title"/>
          </p:nvPr>
        </p:nvSpPr>
        <p:spPr>
          <a:xfrm>
            <a:off x="819150" y="426275"/>
            <a:ext cx="7505700" cy="954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Requirement 2 - Reservation Manager</a:t>
            </a:r>
            <a:endParaRPr/>
          </a:p>
        </p:txBody>
      </p:sp>
      <p:sp>
        <p:nvSpPr>
          <p:cNvPr id="179" name="Google Shape;179;p20"/>
          <p:cNvSpPr txBox="1"/>
          <p:nvPr>
            <p:ph idx="1" type="body"/>
          </p:nvPr>
        </p:nvSpPr>
        <p:spPr>
          <a:xfrm>
            <a:off x="3815700" y="1380875"/>
            <a:ext cx="4891800" cy="33573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b="1" lang="en" sz="1800"/>
              <a:t>Testing:</a:t>
            </a:r>
            <a:endParaRPr b="1" sz="1800"/>
          </a:p>
          <a:p>
            <a:pPr indent="0" lvl="0" marL="0" rtl="0" algn="l">
              <a:spcBef>
                <a:spcPts val="1200"/>
              </a:spcBef>
              <a:spcAft>
                <a:spcPts val="0"/>
              </a:spcAft>
              <a:buNone/>
            </a:pPr>
            <a:r>
              <a:rPr lang="en" sz="1800"/>
              <a:t>Test cases for the reservation functionality included ensuring the following:</a:t>
            </a:r>
            <a:endParaRPr sz="1800"/>
          </a:p>
          <a:p>
            <a:pPr indent="-342900" lvl="0" marL="457200" rtl="0" algn="l">
              <a:spcBef>
                <a:spcPts val="1200"/>
              </a:spcBef>
              <a:spcAft>
                <a:spcPts val="0"/>
              </a:spcAft>
              <a:buSzPts val="1800"/>
              <a:buAutoNum type="arabicPeriod"/>
            </a:pPr>
            <a:r>
              <a:rPr lang="en" sz="1800"/>
              <a:t>Users can specify a range of dates to reserve a vehicle</a:t>
            </a:r>
            <a:endParaRPr sz="1800"/>
          </a:p>
          <a:p>
            <a:pPr indent="-342900" lvl="0" marL="457200" rtl="0" algn="l">
              <a:spcBef>
                <a:spcPts val="0"/>
              </a:spcBef>
              <a:spcAft>
                <a:spcPts val="0"/>
              </a:spcAft>
              <a:buSzPts val="1800"/>
              <a:buAutoNum type="arabicPeriod"/>
            </a:pPr>
            <a:r>
              <a:rPr lang="en" sz="1800"/>
              <a:t>Only </a:t>
            </a:r>
            <a:r>
              <a:rPr i="1" lang="en" sz="1800"/>
              <a:t>available</a:t>
            </a:r>
            <a:r>
              <a:rPr lang="en" sz="1800"/>
              <a:t> vehicles can be reserved by users (i.e. not reserved by other users)</a:t>
            </a:r>
            <a:endParaRPr sz="1800"/>
          </a:p>
          <a:p>
            <a:pPr indent="-342900" lvl="0" marL="457200" rtl="0" algn="l">
              <a:spcBef>
                <a:spcPts val="0"/>
              </a:spcBef>
              <a:spcAft>
                <a:spcPts val="0"/>
              </a:spcAft>
              <a:buSzPts val="1800"/>
              <a:buAutoNum type="arabicPeriod"/>
            </a:pPr>
            <a:r>
              <a:rPr lang="en" sz="1800"/>
              <a:t>Reservation history can be viewed by the user in the </a:t>
            </a:r>
            <a:r>
              <a:rPr b="1" lang="en" sz="1800"/>
              <a:t>reservations view</a:t>
            </a:r>
            <a:endParaRPr sz="1800"/>
          </a:p>
        </p:txBody>
      </p:sp>
      <p:pic>
        <p:nvPicPr>
          <p:cNvPr id="180" name="Google Shape;180;p20"/>
          <p:cNvPicPr preferRelativeResize="0"/>
          <p:nvPr/>
        </p:nvPicPr>
        <p:blipFill>
          <a:blip r:embed="rId3">
            <a:alphaModFix/>
          </a:blip>
          <a:stretch>
            <a:fillRect/>
          </a:stretch>
        </p:blipFill>
        <p:spPr>
          <a:xfrm>
            <a:off x="645725" y="2239000"/>
            <a:ext cx="2871548" cy="16152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pic>
        <p:nvPicPr>
          <p:cNvPr id="185" name="Google Shape;185;p21"/>
          <p:cNvPicPr preferRelativeResize="0"/>
          <p:nvPr/>
        </p:nvPicPr>
        <p:blipFill>
          <a:blip r:embed="rId3">
            <a:alphaModFix/>
          </a:blip>
          <a:stretch>
            <a:fillRect/>
          </a:stretch>
        </p:blipFill>
        <p:spPr>
          <a:xfrm>
            <a:off x="4349400" y="2209550"/>
            <a:ext cx="4455293" cy="2459700"/>
          </a:xfrm>
          <a:prstGeom prst="rect">
            <a:avLst/>
          </a:prstGeom>
          <a:noFill/>
          <a:ln>
            <a:noFill/>
          </a:ln>
        </p:spPr>
      </p:pic>
      <p:sp>
        <p:nvSpPr>
          <p:cNvPr id="186" name="Google Shape;186;p21"/>
          <p:cNvSpPr txBox="1"/>
          <p:nvPr>
            <p:ph type="title"/>
          </p:nvPr>
        </p:nvSpPr>
        <p:spPr>
          <a:xfrm>
            <a:off x="819150" y="426275"/>
            <a:ext cx="7505700" cy="954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Requirement 3 - Money Manager</a:t>
            </a:r>
            <a:endParaRPr/>
          </a:p>
        </p:txBody>
      </p:sp>
      <p:sp>
        <p:nvSpPr>
          <p:cNvPr id="187" name="Google Shape;187;p21"/>
          <p:cNvSpPr txBox="1"/>
          <p:nvPr>
            <p:ph idx="1" type="body"/>
          </p:nvPr>
        </p:nvSpPr>
        <p:spPr>
          <a:xfrm>
            <a:off x="260600" y="1304675"/>
            <a:ext cx="4555200" cy="24597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b="1" lang="en" sz="1800"/>
              <a:t>Definition:</a:t>
            </a:r>
            <a:r>
              <a:rPr lang="en" sz="1800"/>
              <a:t> Users must have enough money to cover the cost of a reservation. Users can add money in their account settings, and employees and managers earn money for each reservation made/returned by a user.</a:t>
            </a:r>
            <a:endParaRPr sz="1800"/>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hift">
  <a:themeElements>
    <a:clrScheme name="Shift">
      <a:dk1>
        <a:srgbClr val="FFFFFF"/>
      </a:dk1>
      <a:lt1>
        <a:srgbClr val="AF7B51"/>
      </a:lt1>
      <a:dk2>
        <a:srgbClr val="233A44"/>
      </a:dk2>
      <a:lt2>
        <a:srgbClr val="D9D9D9"/>
      </a:lt2>
      <a:accent1>
        <a:srgbClr val="00796B"/>
      </a:accent1>
      <a:accent2>
        <a:srgbClr val="D9563F"/>
      </a:accent2>
      <a:accent3>
        <a:srgbClr val="C4A15A"/>
      </a:accent3>
      <a:accent4>
        <a:srgbClr val="14F597"/>
      </a:accent4>
      <a:accent5>
        <a:srgbClr val="3D4594"/>
      </a:accent5>
      <a:accent6>
        <a:srgbClr val="163EF5"/>
      </a:accent6>
      <a:hlink>
        <a:srgbClr val="3D4594"/>
      </a:hlink>
      <a:folHlink>
        <a:srgbClr val="3D45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